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</p:sldMasterIdLst>
  <p:sldIdLst>
    <p:sldId id="258" r:id="rId2"/>
    <p:sldId id="279" r:id="rId3"/>
    <p:sldId id="275" r:id="rId4"/>
    <p:sldId id="273" r:id="rId5"/>
    <p:sldId id="274" r:id="rId6"/>
    <p:sldId id="276" r:id="rId7"/>
    <p:sldId id="277" r:id="rId8"/>
    <p:sldId id="278" r:id="rId9"/>
    <p:sldId id="272" r:id="rId10"/>
    <p:sldId id="271" r:id="rId11"/>
    <p:sldId id="256" r:id="rId12"/>
    <p:sldId id="260" r:id="rId13"/>
    <p:sldId id="261" r:id="rId14"/>
    <p:sldId id="262" r:id="rId15"/>
    <p:sldId id="264" r:id="rId16"/>
    <p:sldId id="265" r:id="rId17"/>
    <p:sldId id="263" r:id="rId18"/>
    <p:sldId id="267" r:id="rId19"/>
    <p:sldId id="268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36"/>
    <p:restoredTop sz="94625"/>
  </p:normalViewPr>
  <p:slideViewPr>
    <p:cSldViewPr snapToGrid="0" snapToObjects="1">
      <p:cViewPr varScale="1">
        <p:scale>
          <a:sx n="90" d="100"/>
          <a:sy n="90" d="100"/>
        </p:scale>
        <p:origin x="232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040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948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3304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138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548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187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58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180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024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700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82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51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653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75" r:id="rId5"/>
    <p:sldLayoutId id="2147483676" r:id="rId6"/>
    <p:sldLayoutId id="2147483682" r:id="rId7"/>
    <p:sldLayoutId id="2147483677" r:id="rId8"/>
    <p:sldLayoutId id="2147483678" r:id="rId9"/>
    <p:sldLayoutId id="2147483679" r:id="rId10"/>
    <p:sldLayoutId id="2147483680" r:id="rId11"/>
    <p:sldLayoutId id="214748368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927ECE8-EE9F-C546-B328-4CB363A18B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2133600"/>
            <a:ext cx="4620583" cy="1074033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sz="6000" i="0" dirty="0">
                <a:latin typeface="SimHei" panose="02010609060101010101" pitchFamily="49" charset="-122"/>
                <a:ea typeface="SimHei" panose="02010609060101010101" pitchFamily="49" charset="-122"/>
              </a:rPr>
              <a:t>核方法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AD79B1-37BE-3E46-AAB0-184B90CADC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3657600"/>
            <a:ext cx="4620584" cy="775494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dirty="0"/>
              <a:t>易钰洁</a:t>
            </a:r>
          </a:p>
        </p:txBody>
      </p:sp>
      <p:pic>
        <p:nvPicPr>
          <p:cNvPr id="4" name="Picture 3" descr="白色背景上的蓝色抽象水彩图案">
            <a:extLst>
              <a:ext uri="{FF2B5EF4-FFF2-40B4-BE49-F238E27FC236}">
                <a16:creationId xmlns:a16="http://schemas.microsoft.com/office/drawing/2014/main" id="{B399DA9C-35FA-497E-8568-E83BD7188B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461" r="24501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82864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白色背景上的蓝色抽象水彩图案">
            <a:extLst>
              <a:ext uri="{FF2B5EF4-FFF2-40B4-BE49-F238E27FC236}">
                <a16:creationId xmlns:a16="http://schemas.microsoft.com/office/drawing/2014/main" id="{B399DA9C-35FA-497E-8568-E83BD7188B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7866" b="7865"/>
          <a:stretch/>
        </p:blipFill>
        <p:spPr>
          <a:xfrm>
            <a:off x="1" y="10"/>
            <a:ext cx="12191999" cy="685799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7927ECE8-EE9F-C546-B328-4CB363A18B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10905059" cy="33303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endParaRPr kumimoji="1"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AD79B1-37BE-3E46-AAB0-184B90CADC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133135"/>
            <a:ext cx="10902016" cy="14545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endParaRPr kumimoji="1" lang="zh-CN" altLang="en-US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0682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5">
            <a:extLst>
              <a:ext uri="{FF2B5EF4-FFF2-40B4-BE49-F238E27FC236}">
                <a16:creationId xmlns:a16="http://schemas.microsoft.com/office/drawing/2014/main" id="{8F187B58-3857-4454-9C70-EFB475976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白色背景上的蓝色抽象水彩图案">
            <a:extLst>
              <a:ext uri="{FF2B5EF4-FFF2-40B4-BE49-F238E27FC236}">
                <a16:creationId xmlns:a16="http://schemas.microsoft.com/office/drawing/2014/main" id="{B399DA9C-35FA-497E-8568-E83BD7188B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986" b="17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4C5418A4-3935-49EA-B51C-5DDCBFAA39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8056" y="2813365"/>
            <a:ext cx="7450687" cy="3406460"/>
          </a:xfrm>
          <a:custGeom>
            <a:avLst/>
            <a:gdLst>
              <a:gd name="connsiteX0" fmla="*/ 6457914 w 7450687"/>
              <a:gd name="connsiteY0" fmla="*/ 0 h 3406460"/>
              <a:gd name="connsiteX1" fmla="*/ 6844288 w 7450687"/>
              <a:gd name="connsiteY1" fmla="*/ 233492 h 3406460"/>
              <a:gd name="connsiteX2" fmla="*/ 7386323 w 7450687"/>
              <a:gd name="connsiteY2" fmla="*/ 717155 h 3406460"/>
              <a:gd name="connsiteX3" fmla="*/ 7430798 w 7450687"/>
              <a:gd name="connsiteY3" fmla="*/ 1809564 h 3406460"/>
              <a:gd name="connsiteX4" fmla="*/ 7013848 w 7450687"/>
              <a:gd name="connsiteY4" fmla="*/ 3104890 h 3406460"/>
              <a:gd name="connsiteX5" fmla="*/ 6569101 w 7450687"/>
              <a:gd name="connsiteY5" fmla="*/ 3402314 h 3406460"/>
              <a:gd name="connsiteX6" fmla="*/ 3683807 w 7450687"/>
              <a:gd name="connsiteY6" fmla="*/ 3341162 h 3406460"/>
              <a:gd name="connsiteX7" fmla="*/ 1704683 w 7450687"/>
              <a:gd name="connsiteY7" fmla="*/ 2860279 h 3406460"/>
              <a:gd name="connsiteX8" fmla="*/ 2010446 w 7450687"/>
              <a:gd name="connsiteY8" fmla="*/ 2801907 h 3406460"/>
              <a:gd name="connsiteX9" fmla="*/ 1273834 w 7450687"/>
              <a:gd name="connsiteY9" fmla="*/ 2674041 h 3406460"/>
              <a:gd name="connsiteX10" fmla="*/ 1315530 w 7450687"/>
              <a:gd name="connsiteY10" fmla="*/ 2657363 h 3406460"/>
              <a:gd name="connsiteX11" fmla="*/ 1234919 w 7450687"/>
              <a:gd name="connsiteY11" fmla="*/ 2590651 h 3406460"/>
              <a:gd name="connsiteX12" fmla="*/ 904138 w 7450687"/>
              <a:gd name="connsiteY12" fmla="*/ 2485024 h 3406460"/>
              <a:gd name="connsiteX13" fmla="*/ 1315530 w 7450687"/>
              <a:gd name="connsiteY13" fmla="*/ 2307126 h 3406460"/>
              <a:gd name="connsiteX14" fmla="*/ 851326 w 7450687"/>
              <a:gd name="connsiteY14" fmla="*/ 2065294 h 3406460"/>
              <a:gd name="connsiteX15" fmla="*/ 615053 w 7450687"/>
              <a:gd name="connsiteY15" fmla="*/ 2006921 h 3406460"/>
              <a:gd name="connsiteX16" fmla="*/ 1393361 w 7450687"/>
              <a:gd name="connsiteY16" fmla="*/ 1703937 h 3406460"/>
              <a:gd name="connsiteX17" fmla="*/ 131391 w 7450687"/>
              <a:gd name="connsiteY17" fmla="*/ 1553835 h 3406460"/>
              <a:gd name="connsiteX18" fmla="*/ 234239 w 7450687"/>
              <a:gd name="connsiteY18" fmla="*/ 1492682 h 3406460"/>
              <a:gd name="connsiteX19" fmla="*/ 1018105 w 7450687"/>
              <a:gd name="connsiteY19" fmla="*/ 1509360 h 3406460"/>
              <a:gd name="connsiteX20" fmla="*/ 1148750 w 7450687"/>
              <a:gd name="connsiteY20" fmla="*/ 1462106 h 3406460"/>
              <a:gd name="connsiteX21" fmla="*/ 1018105 w 7450687"/>
              <a:gd name="connsiteY21" fmla="*/ 1387055 h 3406460"/>
              <a:gd name="connsiteX22" fmla="*/ 509426 w 7450687"/>
              <a:gd name="connsiteY22" fmla="*/ 1331461 h 3406460"/>
              <a:gd name="connsiteX23" fmla="*/ 376002 w 7450687"/>
              <a:gd name="connsiteY23" fmla="*/ 1206376 h 3406460"/>
              <a:gd name="connsiteX24" fmla="*/ 150849 w 7450687"/>
              <a:gd name="connsiteY24" fmla="*/ 1061833 h 3406460"/>
              <a:gd name="connsiteX25" fmla="*/ 306510 w 7450687"/>
              <a:gd name="connsiteY25" fmla="*/ 942308 h 3406460"/>
              <a:gd name="connsiteX26" fmla="*/ 53560 w 7450687"/>
              <a:gd name="connsiteY26" fmla="*/ 764409 h 3406460"/>
              <a:gd name="connsiteX27" fmla="*/ 125832 w 7450687"/>
              <a:gd name="connsiteY27" fmla="*/ 530917 h 3406460"/>
              <a:gd name="connsiteX28" fmla="*/ 551121 w 7450687"/>
              <a:gd name="connsiteY28" fmla="*/ 475324 h 3406460"/>
              <a:gd name="connsiteX29" fmla="*/ 1120952 w 7450687"/>
              <a:gd name="connsiteY29" fmla="*/ 394713 h 3406460"/>
              <a:gd name="connsiteX30" fmla="*/ 1693564 w 7450687"/>
              <a:gd name="connsiteY30" fmla="*/ 325221 h 3406460"/>
              <a:gd name="connsiteX31" fmla="*/ 2266175 w 7450687"/>
              <a:gd name="connsiteY31" fmla="*/ 325221 h 3406460"/>
              <a:gd name="connsiteX32" fmla="*/ 2430177 w 7450687"/>
              <a:gd name="connsiteY32" fmla="*/ 330781 h 3406460"/>
              <a:gd name="connsiteX33" fmla="*/ 2432956 w 7450687"/>
              <a:gd name="connsiteY33" fmla="*/ 330781 h 3406460"/>
              <a:gd name="connsiteX34" fmla="*/ 3144551 w 7450687"/>
              <a:gd name="connsiteY34" fmla="*/ 355798 h 3406460"/>
              <a:gd name="connsiteX35" fmla="*/ 3408619 w 7450687"/>
              <a:gd name="connsiteY35" fmla="*/ 358577 h 3406460"/>
              <a:gd name="connsiteX36" fmla="*/ 3981231 w 7450687"/>
              <a:gd name="connsiteY36" fmla="*/ 361357 h 3406460"/>
              <a:gd name="connsiteX37" fmla="*/ 4551063 w 7450687"/>
              <a:gd name="connsiteY37" fmla="*/ 350238 h 3406460"/>
              <a:gd name="connsiteX38" fmla="*/ 5129233 w 7450687"/>
              <a:gd name="connsiteY38" fmla="*/ 316882 h 3406460"/>
              <a:gd name="connsiteX39" fmla="*/ 5699065 w 7450687"/>
              <a:gd name="connsiteY39" fmla="*/ 272407 h 3406460"/>
              <a:gd name="connsiteX40" fmla="*/ 6063202 w 7450687"/>
              <a:gd name="connsiteY40" fmla="*/ 172339 h 3406460"/>
              <a:gd name="connsiteX41" fmla="*/ 6457914 w 7450687"/>
              <a:gd name="connsiteY41" fmla="*/ 0 h 3406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450687" h="3406460">
                <a:moveTo>
                  <a:pt x="6457914" y="0"/>
                </a:moveTo>
                <a:cubicBezTo>
                  <a:pt x="6560763" y="125085"/>
                  <a:pt x="6713644" y="161221"/>
                  <a:pt x="6844288" y="233492"/>
                </a:cubicBezTo>
                <a:cubicBezTo>
                  <a:pt x="6972153" y="289086"/>
                  <a:pt x="7336289" y="611527"/>
                  <a:pt x="7386323" y="717155"/>
                </a:cubicBezTo>
                <a:cubicBezTo>
                  <a:pt x="7475273" y="900613"/>
                  <a:pt x="7453035" y="1573293"/>
                  <a:pt x="7430798" y="1809564"/>
                </a:cubicBezTo>
                <a:cubicBezTo>
                  <a:pt x="7347408" y="2398855"/>
                  <a:pt x="7041645" y="3077093"/>
                  <a:pt x="7013848" y="3104890"/>
                </a:cubicBezTo>
                <a:cubicBezTo>
                  <a:pt x="6924899" y="3085432"/>
                  <a:pt x="6721983" y="3391196"/>
                  <a:pt x="6569101" y="3402314"/>
                </a:cubicBezTo>
                <a:cubicBezTo>
                  <a:pt x="6407881" y="3413434"/>
                  <a:pt x="4039604" y="3405095"/>
                  <a:pt x="3683807" y="3341162"/>
                </a:cubicBezTo>
                <a:cubicBezTo>
                  <a:pt x="1749158" y="2988144"/>
                  <a:pt x="1704683" y="2860279"/>
                  <a:pt x="1704683" y="2860279"/>
                </a:cubicBezTo>
                <a:cubicBezTo>
                  <a:pt x="1704683" y="2860279"/>
                  <a:pt x="1910378" y="2835262"/>
                  <a:pt x="2010446" y="2801907"/>
                </a:cubicBezTo>
                <a:cubicBezTo>
                  <a:pt x="1865904" y="2799126"/>
                  <a:pt x="1296072" y="2693500"/>
                  <a:pt x="1273834" y="2674041"/>
                </a:cubicBezTo>
                <a:cubicBezTo>
                  <a:pt x="1284954" y="2668482"/>
                  <a:pt x="1301632" y="2662923"/>
                  <a:pt x="1315530" y="2657363"/>
                </a:cubicBezTo>
                <a:cubicBezTo>
                  <a:pt x="1284954" y="2640686"/>
                  <a:pt x="1259936" y="2621228"/>
                  <a:pt x="1234919" y="2590651"/>
                </a:cubicBezTo>
                <a:cubicBezTo>
                  <a:pt x="1154309" y="2487804"/>
                  <a:pt x="1018105" y="2523940"/>
                  <a:pt x="904138" y="2485024"/>
                </a:cubicBezTo>
                <a:cubicBezTo>
                  <a:pt x="976410" y="2268210"/>
                  <a:pt x="1168208" y="2348820"/>
                  <a:pt x="1315530" y="2307126"/>
                </a:cubicBezTo>
                <a:cubicBezTo>
                  <a:pt x="929156" y="2179260"/>
                  <a:pt x="1004207" y="2112548"/>
                  <a:pt x="851326" y="2065294"/>
                </a:cubicBezTo>
                <a:cubicBezTo>
                  <a:pt x="659528" y="2006921"/>
                  <a:pt x="615053" y="2006921"/>
                  <a:pt x="615053" y="2006921"/>
                </a:cubicBezTo>
                <a:cubicBezTo>
                  <a:pt x="840206" y="1829023"/>
                  <a:pt x="1109834" y="2020820"/>
                  <a:pt x="1393361" y="1703937"/>
                </a:cubicBezTo>
                <a:cubicBezTo>
                  <a:pt x="1120952" y="1659463"/>
                  <a:pt x="306510" y="1637225"/>
                  <a:pt x="131391" y="1553835"/>
                </a:cubicBezTo>
                <a:cubicBezTo>
                  <a:pt x="198103" y="1584411"/>
                  <a:pt x="203663" y="1492682"/>
                  <a:pt x="234239" y="1492682"/>
                </a:cubicBezTo>
                <a:cubicBezTo>
                  <a:pt x="492748" y="1489903"/>
                  <a:pt x="756816" y="1542717"/>
                  <a:pt x="1018105" y="1509360"/>
                </a:cubicBezTo>
                <a:cubicBezTo>
                  <a:pt x="1065359" y="1506581"/>
                  <a:pt x="1140411" y="1531597"/>
                  <a:pt x="1148750" y="1462106"/>
                </a:cubicBezTo>
                <a:cubicBezTo>
                  <a:pt x="1157088" y="1375936"/>
                  <a:pt x="1059800" y="1395394"/>
                  <a:pt x="1018105" y="1387055"/>
                </a:cubicBezTo>
                <a:cubicBezTo>
                  <a:pt x="848545" y="1359258"/>
                  <a:pt x="681766" y="1348140"/>
                  <a:pt x="509426" y="1331461"/>
                </a:cubicBezTo>
                <a:cubicBezTo>
                  <a:pt x="437155" y="1323122"/>
                  <a:pt x="348206" y="1339800"/>
                  <a:pt x="376002" y="1206376"/>
                </a:cubicBezTo>
                <a:cubicBezTo>
                  <a:pt x="353764" y="1078512"/>
                  <a:pt x="220341" y="1122986"/>
                  <a:pt x="150849" y="1061833"/>
                </a:cubicBezTo>
                <a:cubicBezTo>
                  <a:pt x="184205" y="989562"/>
                  <a:pt x="278714" y="1039597"/>
                  <a:pt x="306510" y="942308"/>
                </a:cubicBezTo>
                <a:cubicBezTo>
                  <a:pt x="173086" y="972884"/>
                  <a:pt x="186985" y="761630"/>
                  <a:pt x="53560" y="764409"/>
                </a:cubicBezTo>
                <a:cubicBezTo>
                  <a:pt x="-57626" y="639324"/>
                  <a:pt x="22984" y="578171"/>
                  <a:pt x="125832" y="530917"/>
                </a:cubicBezTo>
                <a:cubicBezTo>
                  <a:pt x="259256" y="472544"/>
                  <a:pt x="406578" y="486442"/>
                  <a:pt x="551121" y="475324"/>
                </a:cubicBezTo>
                <a:cubicBezTo>
                  <a:pt x="742919" y="450306"/>
                  <a:pt x="926376" y="391934"/>
                  <a:pt x="1120952" y="394713"/>
                </a:cubicBezTo>
                <a:cubicBezTo>
                  <a:pt x="1304411" y="336340"/>
                  <a:pt x="1507326" y="400272"/>
                  <a:pt x="1693564" y="325221"/>
                </a:cubicBezTo>
                <a:cubicBezTo>
                  <a:pt x="1882582" y="325221"/>
                  <a:pt x="2074379" y="325221"/>
                  <a:pt x="2266175" y="325221"/>
                </a:cubicBezTo>
                <a:cubicBezTo>
                  <a:pt x="2321770" y="328001"/>
                  <a:pt x="2374582" y="328001"/>
                  <a:pt x="2430177" y="330781"/>
                </a:cubicBezTo>
                <a:cubicBezTo>
                  <a:pt x="2430177" y="330781"/>
                  <a:pt x="2432956" y="330781"/>
                  <a:pt x="2432956" y="330781"/>
                </a:cubicBezTo>
                <a:cubicBezTo>
                  <a:pt x="2672008" y="339120"/>
                  <a:pt x="2908279" y="344679"/>
                  <a:pt x="3144551" y="355798"/>
                </a:cubicBezTo>
                <a:cubicBezTo>
                  <a:pt x="3233500" y="355798"/>
                  <a:pt x="3319670" y="358577"/>
                  <a:pt x="3408619" y="358577"/>
                </a:cubicBezTo>
                <a:cubicBezTo>
                  <a:pt x="3597637" y="372475"/>
                  <a:pt x="3789434" y="380814"/>
                  <a:pt x="3981231" y="361357"/>
                </a:cubicBezTo>
                <a:cubicBezTo>
                  <a:pt x="4173028" y="378035"/>
                  <a:pt x="4359266" y="366917"/>
                  <a:pt x="4551063" y="350238"/>
                </a:cubicBezTo>
                <a:cubicBezTo>
                  <a:pt x="4745639" y="369696"/>
                  <a:pt x="4937437" y="341899"/>
                  <a:pt x="5129233" y="316882"/>
                </a:cubicBezTo>
                <a:cubicBezTo>
                  <a:pt x="5321031" y="328001"/>
                  <a:pt x="5512828" y="328001"/>
                  <a:pt x="5699065" y="272407"/>
                </a:cubicBezTo>
                <a:cubicBezTo>
                  <a:pt x="5840829" y="333560"/>
                  <a:pt x="5910321" y="133424"/>
                  <a:pt x="6063202" y="172339"/>
                </a:cubicBezTo>
                <a:cubicBezTo>
                  <a:pt x="6216084" y="214035"/>
                  <a:pt x="6324491" y="55593"/>
                  <a:pt x="6457914" y="0"/>
                </a:cubicBezTo>
                <a:close/>
              </a:path>
            </a:pathLst>
          </a:custGeom>
          <a:solidFill>
            <a:schemeClr val="bg1"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927ECE8-EE9F-C546-B328-4CB363A18B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8986" y="3547277"/>
            <a:ext cx="4452181" cy="1341624"/>
          </a:xfrm>
        </p:spPr>
        <p:txBody>
          <a:bodyPr anchor="b">
            <a:normAutofit/>
          </a:bodyPr>
          <a:lstStyle/>
          <a:p>
            <a:endParaRPr kumimoji="1" lang="zh-CN" altLang="en-US" sz="400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AD79B1-37BE-3E46-AAB0-184B90CADC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65110" y="4945656"/>
            <a:ext cx="3957144" cy="646785"/>
          </a:xfrm>
        </p:spPr>
        <p:txBody>
          <a:bodyPr>
            <a:normAutofit/>
          </a:bodyPr>
          <a:lstStyle/>
          <a:p>
            <a:endParaRPr kumimoji="1" lang="zh-CN" altLang="en-US" sz="2000"/>
          </a:p>
        </p:txBody>
      </p:sp>
    </p:spTree>
    <p:extLst>
      <p:ext uri="{BB962C8B-B14F-4D97-AF65-F5344CB8AC3E}">
        <p14:creationId xmlns:p14="http://schemas.microsoft.com/office/powerpoint/2010/main" val="5743138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E2CFBC99-FB8F-41F7-A81D-A5288D688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白色背景上的蓝色抽象水彩图案">
            <a:extLst>
              <a:ext uri="{FF2B5EF4-FFF2-40B4-BE49-F238E27FC236}">
                <a16:creationId xmlns:a16="http://schemas.microsoft.com/office/drawing/2014/main" id="{B399DA9C-35FA-497E-8568-E83BD7188B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55" r="-1" b="7854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1EF86BFA-9133-4F6B-98BE-1CBB87EB6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927ECE8-EE9F-C546-B328-4CB363A18B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rmAutofit/>
          </a:bodyPr>
          <a:lstStyle/>
          <a:p>
            <a:endParaRPr kumimoji="1" lang="zh-CN" altLang="en-US" sz="440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AD79B1-37BE-3E46-AAB0-184B90CADC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>
            <a:normAutofit/>
          </a:bodyPr>
          <a:lstStyle/>
          <a:p>
            <a:endParaRPr kumimoji="1" lang="zh-CN" altLang="en-US" sz="2000"/>
          </a:p>
        </p:txBody>
      </p:sp>
    </p:spTree>
    <p:extLst>
      <p:ext uri="{BB962C8B-B14F-4D97-AF65-F5344CB8AC3E}">
        <p14:creationId xmlns:p14="http://schemas.microsoft.com/office/powerpoint/2010/main" val="9436460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764E0904-5ABD-4DC7-8562-C38580C95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白色背景上的蓝色抽象水彩图案">
            <a:extLst>
              <a:ext uri="{FF2B5EF4-FFF2-40B4-BE49-F238E27FC236}">
                <a16:creationId xmlns:a16="http://schemas.microsoft.com/office/drawing/2014/main" id="{B399DA9C-35FA-497E-8568-E83BD7188B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66" b="7865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0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1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0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7927ECE8-EE9F-C546-B328-4CB363A18B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rmAutofit/>
          </a:bodyPr>
          <a:lstStyle/>
          <a:p>
            <a:endParaRPr kumimoji="1" lang="zh-CN" altLang="en-US" sz="440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AD79B1-37BE-3E46-AAB0-184B90CADC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>
            <a:normAutofit/>
          </a:bodyPr>
          <a:lstStyle/>
          <a:p>
            <a:endParaRPr kumimoji="1" lang="zh-CN" altLang="en-US" sz="2000"/>
          </a:p>
        </p:txBody>
      </p:sp>
    </p:spTree>
    <p:extLst>
      <p:ext uri="{BB962C8B-B14F-4D97-AF65-F5344CB8AC3E}">
        <p14:creationId xmlns:p14="http://schemas.microsoft.com/office/powerpoint/2010/main" val="20005927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C93D702E-F4E0-47FC-A74C-ECD9647A8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927ECE8-EE9F-C546-B328-4CB363A18B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851974"/>
            <a:ext cx="9144000" cy="1152663"/>
          </a:xfrm>
        </p:spPr>
        <p:txBody>
          <a:bodyPr>
            <a:norm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AD79B1-37BE-3E46-AAB0-184B90CADC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71718"/>
            <a:ext cx="9144000" cy="646785"/>
          </a:xfrm>
        </p:spPr>
        <p:txBody>
          <a:bodyPr>
            <a:norm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4" name="Picture 3" descr="白色背景上的蓝色抽象水彩图案">
            <a:extLst>
              <a:ext uri="{FF2B5EF4-FFF2-40B4-BE49-F238E27FC236}">
                <a16:creationId xmlns:a16="http://schemas.microsoft.com/office/drawing/2014/main" id="{B399DA9C-35FA-497E-8568-E83BD7188B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891" b="16648"/>
          <a:stretch/>
        </p:blipFill>
        <p:spPr>
          <a:xfrm>
            <a:off x="838201" y="10"/>
            <a:ext cx="10484412" cy="3811394"/>
          </a:xfrm>
          <a:custGeom>
            <a:avLst/>
            <a:gdLst/>
            <a:ahLst/>
            <a:cxnLst/>
            <a:rect l="l" t="t" r="r" b="b"/>
            <a:pathLst>
              <a:path w="10484412" h="3811404">
                <a:moveTo>
                  <a:pt x="0" y="3811403"/>
                </a:moveTo>
                <a:lnTo>
                  <a:pt x="10484412" y="3811403"/>
                </a:lnTo>
                <a:lnTo>
                  <a:pt x="10484412" y="3811404"/>
                </a:lnTo>
                <a:lnTo>
                  <a:pt x="0" y="3811404"/>
                </a:lnTo>
                <a:close/>
                <a:moveTo>
                  <a:pt x="181717" y="0"/>
                </a:moveTo>
                <a:lnTo>
                  <a:pt x="10224015" y="0"/>
                </a:lnTo>
                <a:cubicBezTo>
                  <a:pt x="10261561" y="45054"/>
                  <a:pt x="10301611" y="85103"/>
                  <a:pt x="10369193" y="110134"/>
                </a:cubicBezTo>
                <a:cubicBezTo>
                  <a:pt x="10321635" y="167704"/>
                  <a:pt x="10236530" y="182722"/>
                  <a:pt x="10173954" y="222771"/>
                </a:cubicBezTo>
                <a:cubicBezTo>
                  <a:pt x="10168948" y="255310"/>
                  <a:pt x="10269071" y="245298"/>
                  <a:pt x="10241537" y="317887"/>
                </a:cubicBezTo>
                <a:cubicBezTo>
                  <a:pt x="10206494" y="418008"/>
                  <a:pt x="10241537" y="528142"/>
                  <a:pt x="10071328" y="573196"/>
                </a:cubicBezTo>
                <a:cubicBezTo>
                  <a:pt x="10023770" y="668312"/>
                  <a:pt x="10008751" y="820997"/>
                  <a:pt x="10113880" y="913610"/>
                </a:cubicBezTo>
                <a:cubicBezTo>
                  <a:pt x="10271573" y="1048774"/>
                  <a:pt x="10244040" y="1138885"/>
                  <a:pt x="10036285" y="1216478"/>
                </a:cubicBezTo>
                <a:cubicBezTo>
                  <a:pt x="10011255" y="1226491"/>
                  <a:pt x="9978715" y="1231497"/>
                  <a:pt x="9966200" y="1256528"/>
                </a:cubicBezTo>
                <a:cubicBezTo>
                  <a:pt x="9986224" y="1289067"/>
                  <a:pt x="10031280" y="1281557"/>
                  <a:pt x="10063819" y="1289067"/>
                </a:cubicBezTo>
                <a:cubicBezTo>
                  <a:pt x="10211500" y="1324110"/>
                  <a:pt x="10214003" y="1324110"/>
                  <a:pt x="10176457" y="1441752"/>
                </a:cubicBezTo>
                <a:cubicBezTo>
                  <a:pt x="10163942" y="1476795"/>
                  <a:pt x="10188972" y="1491813"/>
                  <a:pt x="10211500" y="1511838"/>
                </a:cubicBezTo>
                <a:cubicBezTo>
                  <a:pt x="10296604" y="1591936"/>
                  <a:pt x="10296604" y="1594439"/>
                  <a:pt x="10206494" y="1664523"/>
                </a:cubicBezTo>
                <a:cubicBezTo>
                  <a:pt x="10181463" y="1684547"/>
                  <a:pt x="10163942" y="1704572"/>
                  <a:pt x="10151426" y="1732106"/>
                </a:cubicBezTo>
                <a:cubicBezTo>
                  <a:pt x="10128899" y="1782166"/>
                  <a:pt x="10128899" y="1822216"/>
                  <a:pt x="10208996" y="1847246"/>
                </a:cubicBezTo>
                <a:cubicBezTo>
                  <a:pt x="10266568" y="1864767"/>
                  <a:pt x="10296604" y="1884791"/>
                  <a:pt x="10299107" y="1939858"/>
                </a:cubicBezTo>
                <a:cubicBezTo>
                  <a:pt x="10299107" y="1987416"/>
                  <a:pt x="10306617" y="2017452"/>
                  <a:pt x="10244040" y="2037477"/>
                </a:cubicBezTo>
                <a:cubicBezTo>
                  <a:pt x="10193979" y="2054998"/>
                  <a:pt x="10178960" y="2090041"/>
                  <a:pt x="10183966" y="2130089"/>
                </a:cubicBezTo>
                <a:cubicBezTo>
                  <a:pt x="10193979" y="2230211"/>
                  <a:pt x="10126396" y="2287781"/>
                  <a:pt x="10013758" y="2335339"/>
                </a:cubicBezTo>
                <a:cubicBezTo>
                  <a:pt x="9908629" y="2377890"/>
                  <a:pt x="9813513" y="2437963"/>
                  <a:pt x="9715893" y="2493030"/>
                </a:cubicBezTo>
                <a:cubicBezTo>
                  <a:pt x="9605758" y="2553103"/>
                  <a:pt x="9480605" y="2590649"/>
                  <a:pt x="9347942" y="2623189"/>
                </a:cubicBezTo>
                <a:cubicBezTo>
                  <a:pt x="9370469" y="2665740"/>
                  <a:pt x="9453071" y="2640710"/>
                  <a:pt x="9460580" y="2700783"/>
                </a:cubicBezTo>
                <a:cubicBezTo>
                  <a:pt x="9255329" y="2753346"/>
                  <a:pt x="9060089" y="2833444"/>
                  <a:pt x="8827305" y="2855971"/>
                </a:cubicBezTo>
                <a:cubicBezTo>
                  <a:pt x="9015035" y="2843456"/>
                  <a:pt x="9182740" y="2908535"/>
                  <a:pt x="9360458" y="2926056"/>
                </a:cubicBezTo>
                <a:cubicBezTo>
                  <a:pt x="9377980" y="2961099"/>
                  <a:pt x="9337930" y="2951087"/>
                  <a:pt x="9322912" y="2958595"/>
                </a:cubicBezTo>
                <a:cubicBezTo>
                  <a:pt x="9307893" y="2963602"/>
                  <a:pt x="9287869" y="2966105"/>
                  <a:pt x="9285366" y="2991135"/>
                </a:cubicBezTo>
                <a:cubicBezTo>
                  <a:pt x="9370469" y="3023675"/>
                  <a:pt x="9478102" y="2998644"/>
                  <a:pt x="9565709" y="3033687"/>
                </a:cubicBezTo>
                <a:cubicBezTo>
                  <a:pt x="9543182" y="3083748"/>
                  <a:pt x="9468090" y="3056214"/>
                  <a:pt x="9435550" y="3096263"/>
                </a:cubicBezTo>
                <a:cubicBezTo>
                  <a:pt x="9518151" y="3101269"/>
                  <a:pt x="9593243" y="3103772"/>
                  <a:pt x="9668335" y="3113784"/>
                </a:cubicBezTo>
                <a:cubicBezTo>
                  <a:pt x="9725905" y="3121294"/>
                  <a:pt x="9740924" y="3163845"/>
                  <a:pt x="9700875" y="3193882"/>
                </a:cubicBezTo>
                <a:cubicBezTo>
                  <a:pt x="9665832" y="3221415"/>
                  <a:pt x="9613268" y="3223918"/>
                  <a:pt x="9565709" y="3236434"/>
                </a:cubicBezTo>
                <a:cubicBezTo>
                  <a:pt x="9232801" y="3319034"/>
                  <a:pt x="8882372" y="3351573"/>
                  <a:pt x="8529440" y="3364088"/>
                </a:cubicBezTo>
                <a:cubicBezTo>
                  <a:pt x="7961245" y="3386616"/>
                  <a:pt x="7393049" y="3394125"/>
                  <a:pt x="6827357" y="3419155"/>
                </a:cubicBezTo>
                <a:cubicBezTo>
                  <a:pt x="6481933" y="3434173"/>
                  <a:pt x="6136510" y="3456701"/>
                  <a:pt x="5788584" y="3456701"/>
                </a:cubicBezTo>
                <a:cubicBezTo>
                  <a:pt x="5415628" y="3456701"/>
                  <a:pt x="5042671" y="3464210"/>
                  <a:pt x="4669714" y="3411646"/>
                </a:cubicBezTo>
                <a:cubicBezTo>
                  <a:pt x="4479481" y="3384113"/>
                  <a:pt x="4279236" y="3396628"/>
                  <a:pt x="4086500" y="3376603"/>
                </a:cubicBezTo>
                <a:cubicBezTo>
                  <a:pt x="3793641" y="3346568"/>
                  <a:pt x="3500782" y="3306518"/>
                  <a:pt x="3210426" y="3256458"/>
                </a:cubicBezTo>
                <a:cubicBezTo>
                  <a:pt x="3117813" y="3241439"/>
                  <a:pt x="3007678" y="3231428"/>
                  <a:pt x="2937592" y="3166348"/>
                </a:cubicBezTo>
                <a:cubicBezTo>
                  <a:pt x="2824954" y="3211403"/>
                  <a:pt x="2757372" y="3131305"/>
                  <a:pt x="2669765" y="3106275"/>
                </a:cubicBezTo>
                <a:cubicBezTo>
                  <a:pt x="2634722" y="3096263"/>
                  <a:pt x="2592169" y="3081245"/>
                  <a:pt x="2597176" y="3048705"/>
                </a:cubicBezTo>
                <a:cubicBezTo>
                  <a:pt x="2604685" y="3006154"/>
                  <a:pt x="2654746" y="2978620"/>
                  <a:pt x="2702304" y="2986130"/>
                </a:cubicBezTo>
                <a:cubicBezTo>
                  <a:pt x="2849986" y="3011160"/>
                  <a:pt x="2985150" y="2948584"/>
                  <a:pt x="3137838" y="2956093"/>
                </a:cubicBezTo>
                <a:cubicBezTo>
                  <a:pt x="3005175" y="2933565"/>
                  <a:pt x="2872513" y="2908535"/>
                  <a:pt x="2739850" y="2886007"/>
                </a:cubicBezTo>
                <a:cubicBezTo>
                  <a:pt x="2940095" y="2863480"/>
                  <a:pt x="3132831" y="2896020"/>
                  <a:pt x="3328071" y="2913541"/>
                </a:cubicBezTo>
                <a:cubicBezTo>
                  <a:pt x="3390647" y="2921050"/>
                  <a:pt x="3485763" y="2968608"/>
                  <a:pt x="3503285" y="2898523"/>
                </a:cubicBezTo>
                <a:cubicBezTo>
                  <a:pt x="3513297" y="2850965"/>
                  <a:pt x="3410671" y="2850965"/>
                  <a:pt x="3350598" y="2838450"/>
                </a:cubicBezTo>
                <a:cubicBezTo>
                  <a:pt x="3090279" y="2785886"/>
                  <a:pt x="2824954" y="2758353"/>
                  <a:pt x="2562133" y="2725813"/>
                </a:cubicBezTo>
                <a:cubicBezTo>
                  <a:pt x="2537102" y="2723310"/>
                  <a:pt x="2504562" y="2725813"/>
                  <a:pt x="2487041" y="2715801"/>
                </a:cubicBezTo>
                <a:cubicBezTo>
                  <a:pt x="2354378" y="2633200"/>
                  <a:pt x="2184170" y="2608170"/>
                  <a:pt x="1998943" y="2548097"/>
                </a:cubicBezTo>
                <a:cubicBezTo>
                  <a:pt x="2116587" y="2515558"/>
                  <a:pt x="2196685" y="2575630"/>
                  <a:pt x="2294304" y="2560612"/>
                </a:cubicBezTo>
                <a:cubicBezTo>
                  <a:pt x="2196685" y="2498036"/>
                  <a:pt x="2079041" y="2488024"/>
                  <a:pt x="1978918" y="2455485"/>
                </a:cubicBezTo>
                <a:cubicBezTo>
                  <a:pt x="1906330" y="2430454"/>
                  <a:pt x="1635999" y="2357866"/>
                  <a:pt x="1595950" y="2335339"/>
                </a:cubicBezTo>
                <a:cubicBezTo>
                  <a:pt x="1473299" y="2267756"/>
                  <a:pt x="1315606" y="2237720"/>
                  <a:pt x="1215483" y="2145108"/>
                </a:cubicBezTo>
                <a:cubicBezTo>
                  <a:pt x="1145398" y="2080028"/>
                  <a:pt x="1025251" y="2095047"/>
                  <a:pt x="942649" y="2049992"/>
                </a:cubicBezTo>
                <a:cubicBezTo>
                  <a:pt x="912613" y="2004937"/>
                  <a:pt x="972686" y="1994925"/>
                  <a:pt x="992711" y="1969894"/>
                </a:cubicBezTo>
                <a:cubicBezTo>
                  <a:pt x="1020244" y="1939858"/>
                  <a:pt x="972686" y="1922337"/>
                  <a:pt x="960170" y="1884791"/>
                </a:cubicBezTo>
                <a:cubicBezTo>
                  <a:pt x="1117863" y="1922337"/>
                  <a:pt x="1268048" y="1944864"/>
                  <a:pt x="1448268" y="1957380"/>
                </a:cubicBezTo>
                <a:cubicBezTo>
                  <a:pt x="1390698" y="1897306"/>
                  <a:pt x="1318109" y="1927343"/>
                  <a:pt x="1270551" y="1904815"/>
                </a:cubicBezTo>
                <a:cubicBezTo>
                  <a:pt x="1238011" y="1889797"/>
                  <a:pt x="1190453" y="1884791"/>
                  <a:pt x="1200466" y="1849749"/>
                </a:cubicBezTo>
                <a:cubicBezTo>
                  <a:pt x="1207974" y="1822216"/>
                  <a:pt x="1248023" y="1824718"/>
                  <a:pt x="1278060" y="1827221"/>
                </a:cubicBezTo>
                <a:cubicBezTo>
                  <a:pt x="1393201" y="1834730"/>
                  <a:pt x="1503336" y="1834730"/>
                  <a:pt x="1615974" y="1764645"/>
                </a:cubicBezTo>
                <a:cubicBezTo>
                  <a:pt x="1338134" y="1669530"/>
                  <a:pt x="1015238" y="1717087"/>
                  <a:pt x="767434" y="1576917"/>
                </a:cubicBezTo>
                <a:cubicBezTo>
                  <a:pt x="802477" y="1531862"/>
                  <a:pt x="852539" y="1554390"/>
                  <a:pt x="890085" y="1559396"/>
                </a:cubicBezTo>
                <a:cubicBezTo>
                  <a:pt x="1132882" y="1591936"/>
                  <a:pt x="2003949" y="1514341"/>
                  <a:pt x="2129102" y="1556893"/>
                </a:cubicBezTo>
                <a:cubicBezTo>
                  <a:pt x="2204195" y="1584426"/>
                  <a:pt x="2286796" y="1594439"/>
                  <a:pt x="2369396" y="1576917"/>
                </a:cubicBezTo>
                <a:cubicBezTo>
                  <a:pt x="2469519" y="1554390"/>
                  <a:pt x="1881298" y="1519347"/>
                  <a:pt x="1746133" y="1421728"/>
                </a:cubicBezTo>
                <a:cubicBezTo>
                  <a:pt x="1678551" y="1374170"/>
                  <a:pt x="1082821" y="1146394"/>
                  <a:pt x="819999" y="1083817"/>
                </a:cubicBezTo>
                <a:cubicBezTo>
                  <a:pt x="857545" y="1041266"/>
                  <a:pt x="952662" y="1066296"/>
                  <a:pt x="940146" y="993707"/>
                </a:cubicBezTo>
                <a:cubicBezTo>
                  <a:pt x="794969" y="956162"/>
                  <a:pt x="627263" y="961168"/>
                  <a:pt x="459558" y="903598"/>
                </a:cubicBezTo>
                <a:cubicBezTo>
                  <a:pt x="537153" y="858543"/>
                  <a:pt x="622257" y="883573"/>
                  <a:pt x="699852" y="868556"/>
                </a:cubicBezTo>
                <a:cubicBezTo>
                  <a:pt x="657300" y="813489"/>
                  <a:pt x="582208" y="823500"/>
                  <a:pt x="522134" y="813489"/>
                </a:cubicBezTo>
                <a:cubicBezTo>
                  <a:pt x="464564" y="803476"/>
                  <a:pt x="349423" y="708360"/>
                  <a:pt x="374453" y="713367"/>
                </a:cubicBezTo>
                <a:cubicBezTo>
                  <a:pt x="607238" y="750912"/>
                  <a:pt x="842526" y="735895"/>
                  <a:pt x="1075312" y="773440"/>
                </a:cubicBezTo>
                <a:cubicBezTo>
                  <a:pt x="1152907" y="785955"/>
                  <a:pt x="1238011" y="810986"/>
                  <a:pt x="1275557" y="728385"/>
                </a:cubicBezTo>
                <a:cubicBezTo>
                  <a:pt x="1285569" y="703355"/>
                  <a:pt x="1278060" y="695846"/>
                  <a:pt x="1385692" y="725882"/>
                </a:cubicBezTo>
                <a:cubicBezTo>
                  <a:pt x="1425741" y="738397"/>
                  <a:pt x="1483311" y="750912"/>
                  <a:pt x="1525863" y="718373"/>
                </a:cubicBezTo>
                <a:cubicBezTo>
                  <a:pt x="1498330" y="678325"/>
                  <a:pt x="1445765" y="690839"/>
                  <a:pt x="1408219" y="680828"/>
                </a:cubicBezTo>
                <a:cubicBezTo>
                  <a:pt x="1305594" y="653294"/>
                  <a:pt x="922624" y="548166"/>
                  <a:pt x="825005" y="518129"/>
                </a:cubicBezTo>
                <a:cubicBezTo>
                  <a:pt x="619754" y="453051"/>
                  <a:pt x="492098" y="475578"/>
                  <a:pt x="286846" y="405492"/>
                </a:cubicBezTo>
                <a:cubicBezTo>
                  <a:pt x="356932" y="407995"/>
                  <a:pt x="336907" y="380462"/>
                  <a:pt x="406993" y="380462"/>
                </a:cubicBezTo>
                <a:cubicBezTo>
                  <a:pt x="437030" y="380462"/>
                  <a:pt x="472073" y="372954"/>
                  <a:pt x="472073" y="342917"/>
                </a:cubicBezTo>
                <a:cubicBezTo>
                  <a:pt x="472073" y="315384"/>
                  <a:pt x="104123" y="170207"/>
                  <a:pt x="156686" y="155188"/>
                </a:cubicBezTo>
                <a:cubicBezTo>
                  <a:pt x="301865" y="115140"/>
                  <a:pt x="667312" y="227777"/>
                  <a:pt x="579705" y="175213"/>
                </a:cubicBezTo>
                <a:cubicBezTo>
                  <a:pt x="447042" y="92613"/>
                  <a:pt x="427018" y="77594"/>
                  <a:pt x="326895" y="67583"/>
                </a:cubicBezTo>
                <a:cubicBezTo>
                  <a:pt x="296858" y="62576"/>
                  <a:pt x="244294" y="35043"/>
                  <a:pt x="181717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516807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F95DA1D8-E874-4205-B6D5-557E0C072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白色背景上的蓝色抽象水彩图案">
            <a:extLst>
              <a:ext uri="{FF2B5EF4-FFF2-40B4-BE49-F238E27FC236}">
                <a16:creationId xmlns:a16="http://schemas.microsoft.com/office/drawing/2014/main" id="{B399DA9C-35FA-497E-8568-E83BD7188B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986" b="1744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5712609" y="3740816"/>
                </a:moveTo>
                <a:cubicBezTo>
                  <a:pt x="5738974" y="3758821"/>
                  <a:pt x="5765337" y="3776826"/>
                  <a:pt x="5791702" y="3794831"/>
                </a:cubicBezTo>
                <a:cubicBezTo>
                  <a:pt x="5776911" y="3790330"/>
                  <a:pt x="5760836" y="3785829"/>
                  <a:pt x="5745403" y="3781327"/>
                </a:cubicBezTo>
                <a:cubicBezTo>
                  <a:pt x="5732542" y="3770394"/>
                  <a:pt x="5719038" y="3760108"/>
                  <a:pt x="5706178" y="3748531"/>
                </a:cubicBezTo>
                <a:cubicBezTo>
                  <a:pt x="5708106" y="3745959"/>
                  <a:pt x="5710678" y="3743389"/>
                  <a:pt x="5712609" y="3740816"/>
                </a:cubicBezTo>
                <a:close/>
                <a:moveTo>
                  <a:pt x="6185882" y="2838635"/>
                </a:moveTo>
                <a:cubicBezTo>
                  <a:pt x="6344070" y="2946665"/>
                  <a:pt x="6502257" y="3055338"/>
                  <a:pt x="6660444" y="3163369"/>
                </a:cubicBezTo>
                <a:cubicBezTo>
                  <a:pt x="6657871" y="3165941"/>
                  <a:pt x="6655942" y="3168513"/>
                  <a:pt x="6653370" y="3171086"/>
                </a:cubicBezTo>
                <a:cubicBezTo>
                  <a:pt x="6479751" y="3079774"/>
                  <a:pt x="6315776" y="2978175"/>
                  <a:pt x="6185882" y="283863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164490"/>
                </a:lnTo>
                <a:lnTo>
                  <a:pt x="11988395" y="3196744"/>
                </a:lnTo>
                <a:cubicBezTo>
                  <a:pt x="11473771" y="3266864"/>
                  <a:pt x="10861963" y="3302908"/>
                  <a:pt x="10185568" y="3253395"/>
                </a:cubicBezTo>
                <a:cubicBezTo>
                  <a:pt x="10116120" y="3248250"/>
                  <a:pt x="10050531" y="3245034"/>
                  <a:pt x="9983655" y="3242463"/>
                </a:cubicBezTo>
                <a:cubicBezTo>
                  <a:pt x="9392061" y="3216097"/>
                  <a:pt x="8811401" y="3203236"/>
                  <a:pt x="8566404" y="3171728"/>
                </a:cubicBezTo>
                <a:cubicBezTo>
                  <a:pt x="8374779" y="3146650"/>
                  <a:pt x="7394792" y="2934448"/>
                  <a:pt x="7107354" y="2755040"/>
                </a:cubicBezTo>
                <a:cubicBezTo>
                  <a:pt x="6813486" y="2571132"/>
                  <a:pt x="6536339" y="2367932"/>
                  <a:pt x="6260475" y="2164090"/>
                </a:cubicBezTo>
                <a:cubicBezTo>
                  <a:pt x="6140870" y="2075993"/>
                  <a:pt x="6013549" y="1995614"/>
                  <a:pt x="5905518" y="1894658"/>
                </a:cubicBezTo>
                <a:cubicBezTo>
                  <a:pt x="5797490" y="1793059"/>
                  <a:pt x="5694605" y="1687600"/>
                  <a:pt x="5577572" y="1593717"/>
                </a:cubicBezTo>
                <a:cubicBezTo>
                  <a:pt x="5544133" y="1566709"/>
                  <a:pt x="5510696" y="1537773"/>
                  <a:pt x="5461824" y="1533271"/>
                </a:cubicBezTo>
                <a:cubicBezTo>
                  <a:pt x="5450893" y="1531985"/>
                  <a:pt x="5439318" y="1532628"/>
                  <a:pt x="5428386" y="1533913"/>
                </a:cubicBezTo>
                <a:cubicBezTo>
                  <a:pt x="5416169" y="1535200"/>
                  <a:pt x="5406523" y="1541630"/>
                  <a:pt x="5402021" y="1552562"/>
                </a:cubicBezTo>
                <a:cubicBezTo>
                  <a:pt x="5397521" y="1564781"/>
                  <a:pt x="5405238" y="1571853"/>
                  <a:pt x="5414239" y="1578283"/>
                </a:cubicBezTo>
                <a:cubicBezTo>
                  <a:pt x="5420670" y="1582785"/>
                  <a:pt x="5427099" y="1589859"/>
                  <a:pt x="5435459" y="1591144"/>
                </a:cubicBezTo>
                <a:cubicBezTo>
                  <a:pt x="5488833" y="1598861"/>
                  <a:pt x="5508766" y="1638086"/>
                  <a:pt x="5533844" y="1672809"/>
                </a:cubicBezTo>
                <a:cubicBezTo>
                  <a:pt x="5544776" y="1687600"/>
                  <a:pt x="5556350" y="1699175"/>
                  <a:pt x="5536417" y="1720394"/>
                </a:cubicBezTo>
                <a:cubicBezTo>
                  <a:pt x="5519055" y="1739042"/>
                  <a:pt x="5537059" y="1748689"/>
                  <a:pt x="5555063" y="1753834"/>
                </a:cubicBezTo>
                <a:cubicBezTo>
                  <a:pt x="5580142" y="1760906"/>
                  <a:pt x="5609722" y="1759621"/>
                  <a:pt x="5638015" y="1782770"/>
                </a:cubicBezTo>
                <a:cubicBezTo>
                  <a:pt x="5531915" y="1784699"/>
                  <a:pt x="5486902" y="1723611"/>
                  <a:pt x="5438676" y="1667022"/>
                </a:cubicBezTo>
                <a:cubicBezTo>
                  <a:pt x="5420670" y="1646446"/>
                  <a:pt x="5408453" y="1622010"/>
                  <a:pt x="5393019" y="1598861"/>
                </a:cubicBezTo>
                <a:cubicBezTo>
                  <a:pt x="5373728" y="1570568"/>
                  <a:pt x="5351221" y="1569281"/>
                  <a:pt x="5322928" y="1594359"/>
                </a:cubicBezTo>
                <a:cubicBezTo>
                  <a:pt x="5297850" y="1616865"/>
                  <a:pt x="5285633" y="1614937"/>
                  <a:pt x="5277274" y="1584070"/>
                </a:cubicBezTo>
                <a:cubicBezTo>
                  <a:pt x="5264412" y="1535843"/>
                  <a:pt x="5234831" y="1501763"/>
                  <a:pt x="5184674" y="1484401"/>
                </a:cubicBezTo>
                <a:cubicBezTo>
                  <a:pt x="5179209" y="1482471"/>
                  <a:pt x="5173101" y="1479417"/>
                  <a:pt x="5167072" y="1478372"/>
                </a:cubicBezTo>
                <a:cubicBezTo>
                  <a:pt x="5161044" y="1477327"/>
                  <a:pt x="5155097" y="1478292"/>
                  <a:pt x="5149951" y="1484401"/>
                </a:cubicBezTo>
                <a:cubicBezTo>
                  <a:pt x="5140950" y="1494688"/>
                  <a:pt x="5148664" y="1506907"/>
                  <a:pt x="5155097" y="1515909"/>
                </a:cubicBezTo>
                <a:cubicBezTo>
                  <a:pt x="5166670" y="1531985"/>
                  <a:pt x="5176959" y="1547417"/>
                  <a:pt x="5181461" y="1566709"/>
                </a:cubicBezTo>
                <a:cubicBezTo>
                  <a:pt x="5184674" y="1579570"/>
                  <a:pt x="5187891" y="1593717"/>
                  <a:pt x="5178887" y="1603361"/>
                </a:cubicBezTo>
                <a:cubicBezTo>
                  <a:pt x="5141592" y="1644516"/>
                  <a:pt x="5168600" y="1663807"/>
                  <a:pt x="5200752" y="1685671"/>
                </a:cubicBezTo>
                <a:cubicBezTo>
                  <a:pt x="5245120" y="1715251"/>
                  <a:pt x="5262482" y="1758976"/>
                  <a:pt x="5252195" y="1811063"/>
                </a:cubicBezTo>
                <a:cubicBezTo>
                  <a:pt x="5248335" y="1832284"/>
                  <a:pt x="5250909" y="1845143"/>
                  <a:pt x="5277274" y="1844501"/>
                </a:cubicBezTo>
                <a:cubicBezTo>
                  <a:pt x="5287560" y="1844501"/>
                  <a:pt x="5290133" y="1851575"/>
                  <a:pt x="5293993" y="1859290"/>
                </a:cubicBezTo>
                <a:cubicBezTo>
                  <a:pt x="5376299" y="2041270"/>
                  <a:pt x="5495262" y="2200743"/>
                  <a:pt x="5634802" y="2347356"/>
                </a:cubicBezTo>
                <a:cubicBezTo>
                  <a:pt x="5747976" y="2466318"/>
                  <a:pt x="5872725" y="2573704"/>
                  <a:pt x="6001975" y="2677877"/>
                </a:cubicBezTo>
                <a:cubicBezTo>
                  <a:pt x="6005832" y="2681092"/>
                  <a:pt x="6009691" y="2684949"/>
                  <a:pt x="6011621" y="2691379"/>
                </a:cubicBezTo>
                <a:cubicBezTo>
                  <a:pt x="5950533" y="2678520"/>
                  <a:pt x="5897804" y="2652154"/>
                  <a:pt x="5847002" y="2622575"/>
                </a:cubicBezTo>
                <a:cubicBezTo>
                  <a:pt x="5711965" y="2544125"/>
                  <a:pt x="5598147" y="2442525"/>
                  <a:pt x="5483045" y="2342854"/>
                </a:cubicBezTo>
                <a:cubicBezTo>
                  <a:pt x="5412953" y="2281765"/>
                  <a:pt x="5340933" y="2222606"/>
                  <a:pt x="5263769" y="2168592"/>
                </a:cubicBezTo>
                <a:cubicBezTo>
                  <a:pt x="5250909" y="2159588"/>
                  <a:pt x="5241905" y="2148014"/>
                  <a:pt x="5232904" y="2136439"/>
                </a:cubicBezTo>
                <a:cubicBezTo>
                  <a:pt x="5227759" y="2130010"/>
                  <a:pt x="5221329" y="2124222"/>
                  <a:pt x="5211040" y="2126795"/>
                </a:cubicBezTo>
                <a:cubicBezTo>
                  <a:pt x="5198180" y="2130010"/>
                  <a:pt x="5196893" y="2139654"/>
                  <a:pt x="5195606" y="2149301"/>
                </a:cubicBezTo>
                <a:cubicBezTo>
                  <a:pt x="5191749" y="2180166"/>
                  <a:pt x="5200108" y="2207817"/>
                  <a:pt x="5216185" y="2234181"/>
                </a:cubicBezTo>
                <a:cubicBezTo>
                  <a:pt x="5257983" y="2301699"/>
                  <a:pt x="5319713" y="2353786"/>
                  <a:pt x="5383373" y="2403300"/>
                </a:cubicBezTo>
                <a:cubicBezTo>
                  <a:pt x="5465682" y="2466961"/>
                  <a:pt x="5545418" y="2533193"/>
                  <a:pt x="5618083" y="2605857"/>
                </a:cubicBezTo>
                <a:cubicBezTo>
                  <a:pt x="5623226" y="2611001"/>
                  <a:pt x="5632871" y="2614216"/>
                  <a:pt x="5629656" y="2629005"/>
                </a:cubicBezTo>
                <a:cubicBezTo>
                  <a:pt x="5584001" y="2594925"/>
                  <a:pt x="5540917" y="2561487"/>
                  <a:pt x="5497192" y="2529334"/>
                </a:cubicBezTo>
                <a:cubicBezTo>
                  <a:pt x="5454108" y="2497183"/>
                  <a:pt x="5410380" y="2465031"/>
                  <a:pt x="5367298" y="2433523"/>
                </a:cubicBezTo>
                <a:cubicBezTo>
                  <a:pt x="5357008" y="2425806"/>
                  <a:pt x="5346076" y="2414874"/>
                  <a:pt x="5331288" y="2424520"/>
                </a:cubicBezTo>
                <a:cubicBezTo>
                  <a:pt x="5315856" y="2434165"/>
                  <a:pt x="5317785" y="2450242"/>
                  <a:pt x="5321643" y="2463101"/>
                </a:cubicBezTo>
                <a:cubicBezTo>
                  <a:pt x="5333859" y="2501041"/>
                  <a:pt x="5355081" y="2534479"/>
                  <a:pt x="5383373" y="2564059"/>
                </a:cubicBezTo>
                <a:cubicBezTo>
                  <a:pt x="5479829" y="2661801"/>
                  <a:pt x="5591073" y="2746038"/>
                  <a:pt x="5694605" y="2837349"/>
                </a:cubicBezTo>
                <a:cubicBezTo>
                  <a:pt x="5750548" y="2886864"/>
                  <a:pt x="5801990" y="2939593"/>
                  <a:pt x="5850861" y="2994249"/>
                </a:cubicBezTo>
                <a:cubicBezTo>
                  <a:pt x="5861793" y="3006469"/>
                  <a:pt x="5861149" y="3018043"/>
                  <a:pt x="5857934" y="3032189"/>
                </a:cubicBezTo>
                <a:cubicBezTo>
                  <a:pt x="5845076" y="3089421"/>
                  <a:pt x="5865008" y="3108711"/>
                  <a:pt x="5929311" y="3097780"/>
                </a:cubicBezTo>
                <a:cubicBezTo>
                  <a:pt x="5949246" y="3094563"/>
                  <a:pt x="5962750" y="3097780"/>
                  <a:pt x="5974966" y="3111282"/>
                </a:cubicBezTo>
                <a:cubicBezTo>
                  <a:pt x="6122866" y="3278472"/>
                  <a:pt x="6297771" y="3419297"/>
                  <a:pt x="6488753" y="3544689"/>
                </a:cubicBezTo>
                <a:cubicBezTo>
                  <a:pt x="6566560" y="3595488"/>
                  <a:pt x="6646940" y="3643718"/>
                  <a:pt x="6728605" y="3688730"/>
                </a:cubicBezTo>
                <a:cubicBezTo>
                  <a:pt x="6728605" y="3691945"/>
                  <a:pt x="6728605" y="3695804"/>
                  <a:pt x="6728605" y="3699019"/>
                </a:cubicBezTo>
                <a:cubicBezTo>
                  <a:pt x="6727962" y="3703519"/>
                  <a:pt x="6727320" y="3706091"/>
                  <a:pt x="6726677" y="3709950"/>
                </a:cubicBezTo>
                <a:cubicBezTo>
                  <a:pt x="6611573" y="3640502"/>
                  <a:pt x="6497754" y="3569125"/>
                  <a:pt x="6386510" y="3493890"/>
                </a:cubicBezTo>
                <a:cubicBezTo>
                  <a:pt x="6084927" y="3290048"/>
                  <a:pt x="5796845" y="3071415"/>
                  <a:pt x="5504264" y="2857926"/>
                </a:cubicBezTo>
                <a:cubicBezTo>
                  <a:pt x="5405879" y="2785906"/>
                  <a:pt x="5328073" y="2693952"/>
                  <a:pt x="5239333" y="2612929"/>
                </a:cubicBezTo>
                <a:cubicBezTo>
                  <a:pt x="5180174" y="2558915"/>
                  <a:pt x="5123586" y="2502328"/>
                  <a:pt x="5054783" y="2457958"/>
                </a:cubicBezTo>
                <a:cubicBezTo>
                  <a:pt x="5026489" y="2439952"/>
                  <a:pt x="4996909" y="2423876"/>
                  <a:pt x="4958969" y="2428378"/>
                </a:cubicBezTo>
                <a:cubicBezTo>
                  <a:pt x="4944180" y="2430308"/>
                  <a:pt x="4927460" y="2434165"/>
                  <a:pt x="4922316" y="2450884"/>
                </a:cubicBezTo>
                <a:cubicBezTo>
                  <a:pt x="4917814" y="2467603"/>
                  <a:pt x="4931318" y="2475320"/>
                  <a:pt x="4943538" y="2482393"/>
                </a:cubicBezTo>
                <a:cubicBezTo>
                  <a:pt x="4946752" y="2484322"/>
                  <a:pt x="4949967" y="2486895"/>
                  <a:pt x="4953183" y="2486895"/>
                </a:cubicBezTo>
                <a:cubicBezTo>
                  <a:pt x="5014271" y="2490752"/>
                  <a:pt x="5028418" y="2539623"/>
                  <a:pt x="5057355" y="2574991"/>
                </a:cubicBezTo>
                <a:cubicBezTo>
                  <a:pt x="5066357" y="2585923"/>
                  <a:pt x="5066999" y="2596854"/>
                  <a:pt x="5057355" y="2609714"/>
                </a:cubicBezTo>
                <a:cubicBezTo>
                  <a:pt x="5039991" y="2632863"/>
                  <a:pt x="5052210" y="2643152"/>
                  <a:pt x="5075359" y="2649582"/>
                </a:cubicBezTo>
                <a:cubicBezTo>
                  <a:pt x="5098507" y="2656013"/>
                  <a:pt x="5123586" y="2657941"/>
                  <a:pt x="5148664" y="2672732"/>
                </a:cubicBezTo>
                <a:cubicBezTo>
                  <a:pt x="5108797" y="2684949"/>
                  <a:pt x="5081147" y="2672090"/>
                  <a:pt x="5055425" y="2656013"/>
                </a:cubicBezTo>
                <a:cubicBezTo>
                  <a:pt x="4997552" y="2620646"/>
                  <a:pt x="4960257" y="2568559"/>
                  <a:pt x="4924888" y="2515188"/>
                </a:cubicBezTo>
                <a:cubicBezTo>
                  <a:pt x="4917814" y="2504899"/>
                  <a:pt x="4912027" y="2493324"/>
                  <a:pt x="4902382" y="2484965"/>
                </a:cubicBezTo>
                <a:cubicBezTo>
                  <a:pt x="4884376" y="2468246"/>
                  <a:pt x="4865085" y="2466318"/>
                  <a:pt x="4843224" y="2486895"/>
                </a:cubicBezTo>
                <a:cubicBezTo>
                  <a:pt x="4814285" y="2513902"/>
                  <a:pt x="4803998" y="2511973"/>
                  <a:pt x="4794352" y="2477250"/>
                </a:cubicBezTo>
                <a:cubicBezTo>
                  <a:pt x="4781490" y="2430308"/>
                  <a:pt x="4752554" y="2397512"/>
                  <a:pt x="4703040" y="2380151"/>
                </a:cubicBezTo>
                <a:cubicBezTo>
                  <a:pt x="4692753" y="2376292"/>
                  <a:pt x="4681821" y="2371147"/>
                  <a:pt x="4670890" y="2379507"/>
                </a:cubicBezTo>
                <a:cubicBezTo>
                  <a:pt x="4659315" y="2389153"/>
                  <a:pt x="4667030" y="2398798"/>
                  <a:pt x="4671532" y="2407802"/>
                </a:cubicBezTo>
                <a:cubicBezTo>
                  <a:pt x="4677962" y="2421948"/>
                  <a:pt x="4685679" y="2436095"/>
                  <a:pt x="4691466" y="2450884"/>
                </a:cubicBezTo>
                <a:cubicBezTo>
                  <a:pt x="4701755" y="2474677"/>
                  <a:pt x="4703685" y="2499756"/>
                  <a:pt x="4684393" y="2522904"/>
                </a:cubicBezTo>
                <a:cubicBezTo>
                  <a:pt x="4670245" y="2539623"/>
                  <a:pt x="4671532" y="2550555"/>
                  <a:pt x="4690181" y="2562130"/>
                </a:cubicBezTo>
                <a:cubicBezTo>
                  <a:pt x="4749983" y="2598140"/>
                  <a:pt x="4787922" y="2645081"/>
                  <a:pt x="4767344" y="2718387"/>
                </a:cubicBezTo>
                <a:cubicBezTo>
                  <a:pt x="4764130" y="2728676"/>
                  <a:pt x="4767988" y="2738965"/>
                  <a:pt x="4780205" y="2738321"/>
                </a:cubicBezTo>
                <a:cubicBezTo>
                  <a:pt x="4807214" y="2736393"/>
                  <a:pt x="4811713" y="2753112"/>
                  <a:pt x="4819430" y="2770474"/>
                </a:cubicBezTo>
                <a:cubicBezTo>
                  <a:pt x="4894666" y="2937020"/>
                  <a:pt x="5003339" y="3082346"/>
                  <a:pt x="5128730" y="3218670"/>
                </a:cubicBezTo>
                <a:cubicBezTo>
                  <a:pt x="5252837" y="3353709"/>
                  <a:pt x="5392376" y="3474599"/>
                  <a:pt x="5540917" y="3590345"/>
                </a:cubicBezTo>
                <a:cubicBezTo>
                  <a:pt x="5499119" y="3586487"/>
                  <a:pt x="5445104" y="3562695"/>
                  <a:pt x="5393019" y="3535044"/>
                </a:cubicBezTo>
                <a:cubicBezTo>
                  <a:pt x="5255410" y="3461095"/>
                  <a:pt x="5142235" y="3360781"/>
                  <a:pt x="5027131" y="3262397"/>
                </a:cubicBezTo>
                <a:cubicBezTo>
                  <a:pt x="4946752" y="3193592"/>
                  <a:pt x="4868302" y="3122858"/>
                  <a:pt x="4778275" y="3063697"/>
                </a:cubicBezTo>
                <a:cubicBezTo>
                  <a:pt x="4767988" y="3057268"/>
                  <a:pt x="4760914" y="3048908"/>
                  <a:pt x="4755127" y="3038619"/>
                </a:cubicBezTo>
                <a:cubicBezTo>
                  <a:pt x="4749983" y="3029617"/>
                  <a:pt x="4742265" y="3021258"/>
                  <a:pt x="4728763" y="3025115"/>
                </a:cubicBezTo>
                <a:cubicBezTo>
                  <a:pt x="4715259" y="3029617"/>
                  <a:pt x="4713973" y="3041192"/>
                  <a:pt x="4713973" y="3051481"/>
                </a:cubicBezTo>
                <a:cubicBezTo>
                  <a:pt x="4715902" y="3090063"/>
                  <a:pt x="4726833" y="3124786"/>
                  <a:pt x="4750625" y="3155652"/>
                </a:cubicBezTo>
                <a:cubicBezTo>
                  <a:pt x="4796924" y="3217385"/>
                  <a:pt x="4858656" y="3265612"/>
                  <a:pt x="4920386" y="3313839"/>
                </a:cubicBezTo>
                <a:cubicBezTo>
                  <a:pt x="5005911" y="3380072"/>
                  <a:pt x="5085005" y="3452092"/>
                  <a:pt x="5156382" y="3532472"/>
                </a:cubicBezTo>
                <a:cubicBezTo>
                  <a:pt x="5104940" y="3493247"/>
                  <a:pt x="5053495" y="3453378"/>
                  <a:pt x="5001409" y="3414153"/>
                </a:cubicBezTo>
                <a:cubicBezTo>
                  <a:pt x="4962184" y="3384574"/>
                  <a:pt x="4921673" y="3356279"/>
                  <a:pt x="4881806" y="3327343"/>
                </a:cubicBezTo>
                <a:cubicBezTo>
                  <a:pt x="4872159" y="3320270"/>
                  <a:pt x="4861870" y="3312554"/>
                  <a:pt x="4848368" y="3322198"/>
                </a:cubicBezTo>
                <a:cubicBezTo>
                  <a:pt x="4836149" y="3330558"/>
                  <a:pt x="4838079" y="3342777"/>
                  <a:pt x="4840652" y="3354351"/>
                </a:cubicBezTo>
                <a:cubicBezTo>
                  <a:pt x="4850297" y="3400006"/>
                  <a:pt x="4877304" y="3436659"/>
                  <a:pt x="4910742" y="3469454"/>
                </a:cubicBezTo>
                <a:cubicBezTo>
                  <a:pt x="4951252" y="3508679"/>
                  <a:pt x="4993695" y="3545976"/>
                  <a:pt x="5037419" y="3583272"/>
                </a:cubicBezTo>
                <a:cubicBezTo>
                  <a:pt x="4990479" y="3572983"/>
                  <a:pt x="4943538" y="3562695"/>
                  <a:pt x="4896595" y="3554336"/>
                </a:cubicBezTo>
                <a:cubicBezTo>
                  <a:pt x="4917814" y="3628927"/>
                  <a:pt x="4967328" y="3643718"/>
                  <a:pt x="5011699" y="3655292"/>
                </a:cubicBezTo>
                <a:cubicBezTo>
                  <a:pt x="5071502" y="3670081"/>
                  <a:pt x="5128730" y="3688730"/>
                  <a:pt x="5185319" y="3709950"/>
                </a:cubicBezTo>
                <a:cubicBezTo>
                  <a:pt x="5209111" y="3731170"/>
                  <a:pt x="5232904" y="3751748"/>
                  <a:pt x="5256052" y="3773610"/>
                </a:cubicBezTo>
                <a:cubicBezTo>
                  <a:pt x="5279845" y="3796118"/>
                  <a:pt x="5302352" y="3818624"/>
                  <a:pt x="5324859" y="3842415"/>
                </a:cubicBezTo>
                <a:cubicBezTo>
                  <a:pt x="5340933" y="3859776"/>
                  <a:pt x="5360224" y="3874568"/>
                  <a:pt x="5341576" y="3904146"/>
                </a:cubicBezTo>
                <a:cubicBezTo>
                  <a:pt x="5333217" y="3917650"/>
                  <a:pt x="5387873" y="3990958"/>
                  <a:pt x="5405238" y="3995458"/>
                </a:cubicBezTo>
                <a:cubicBezTo>
                  <a:pt x="5407809" y="3996100"/>
                  <a:pt x="5410380" y="3996745"/>
                  <a:pt x="5412310" y="3996745"/>
                </a:cubicBezTo>
                <a:cubicBezTo>
                  <a:pt x="5449607" y="3994173"/>
                  <a:pt x="5457967" y="4016036"/>
                  <a:pt x="5458608" y="4043687"/>
                </a:cubicBezTo>
                <a:cubicBezTo>
                  <a:pt x="5459252" y="4070693"/>
                  <a:pt x="5452823" y="4104131"/>
                  <a:pt x="5503621" y="4090627"/>
                </a:cubicBezTo>
                <a:cubicBezTo>
                  <a:pt x="5509408" y="4089342"/>
                  <a:pt x="5510696" y="4093199"/>
                  <a:pt x="5513266" y="4097701"/>
                </a:cubicBezTo>
                <a:cubicBezTo>
                  <a:pt x="5568568" y="4212804"/>
                  <a:pt x="5661808" y="4301543"/>
                  <a:pt x="5753762" y="4390282"/>
                </a:cubicBezTo>
                <a:cubicBezTo>
                  <a:pt x="5758907" y="4394784"/>
                  <a:pt x="5764052" y="4399285"/>
                  <a:pt x="5769195" y="4403786"/>
                </a:cubicBezTo>
                <a:cubicBezTo>
                  <a:pt x="5672741" y="4381280"/>
                  <a:pt x="5354436" y="4352342"/>
                  <a:pt x="5261196" y="4361989"/>
                </a:cubicBezTo>
                <a:cubicBezTo>
                  <a:pt x="5178245" y="4370349"/>
                  <a:pt x="4709472" y="4230167"/>
                  <a:pt x="4612374" y="4147215"/>
                </a:cubicBezTo>
                <a:cubicBezTo>
                  <a:pt x="4598869" y="4212161"/>
                  <a:pt x="4627806" y="4237882"/>
                  <a:pt x="4650956" y="4267463"/>
                </a:cubicBezTo>
                <a:cubicBezTo>
                  <a:pt x="4683749" y="4309260"/>
                  <a:pt x="4688895" y="4338840"/>
                  <a:pt x="4627162" y="4372278"/>
                </a:cubicBezTo>
                <a:cubicBezTo>
                  <a:pt x="4450327" y="4467447"/>
                  <a:pt x="4452257" y="4470662"/>
                  <a:pt x="4618160" y="4599911"/>
                </a:cubicBezTo>
                <a:cubicBezTo>
                  <a:pt x="4625877" y="4605700"/>
                  <a:pt x="4622019" y="4624347"/>
                  <a:pt x="4623948" y="4637209"/>
                </a:cubicBezTo>
                <a:cubicBezTo>
                  <a:pt x="4580863" y="4656500"/>
                  <a:pt x="4530064" y="4606343"/>
                  <a:pt x="4478622" y="4660357"/>
                </a:cubicBezTo>
                <a:cubicBezTo>
                  <a:pt x="4700468" y="4897637"/>
                  <a:pt x="5038064" y="5123344"/>
                  <a:pt x="5344150" y="5301466"/>
                </a:cubicBezTo>
                <a:cubicBezTo>
                  <a:pt x="5096581" y="5359982"/>
                  <a:pt x="4948037" y="5154210"/>
                  <a:pt x="4766058" y="5180574"/>
                </a:cubicBezTo>
                <a:cubicBezTo>
                  <a:pt x="4675390" y="5244877"/>
                  <a:pt x="4945465" y="5349050"/>
                  <a:pt x="4687609" y="5379273"/>
                </a:cubicBezTo>
                <a:cubicBezTo>
                  <a:pt x="4799496" y="5435860"/>
                  <a:pt x="4882449" y="5491161"/>
                  <a:pt x="4959611" y="5556107"/>
                </a:cubicBezTo>
                <a:cubicBezTo>
                  <a:pt x="5096581" y="5672497"/>
                  <a:pt x="5123586" y="5749662"/>
                  <a:pt x="5060571" y="5905920"/>
                </a:cubicBezTo>
                <a:cubicBezTo>
                  <a:pt x="5018773" y="6008805"/>
                  <a:pt x="4958326" y="6103332"/>
                  <a:pt x="5011699" y="6226152"/>
                </a:cubicBezTo>
                <a:cubicBezTo>
                  <a:pt x="5048351" y="6310389"/>
                  <a:pt x="5034204" y="6365690"/>
                  <a:pt x="4895308" y="6327750"/>
                </a:cubicBezTo>
                <a:cubicBezTo>
                  <a:pt x="4745482" y="6287240"/>
                  <a:pt x="4688895" y="6363118"/>
                  <a:pt x="4726833" y="6510373"/>
                </a:cubicBezTo>
                <a:cubicBezTo>
                  <a:pt x="4751269" y="6604900"/>
                  <a:pt x="4725546" y="6634480"/>
                  <a:pt x="4622661" y="6623548"/>
                </a:cubicBezTo>
                <a:cubicBezTo>
                  <a:pt x="4508843" y="6611330"/>
                  <a:pt x="4400814" y="6549598"/>
                  <a:pt x="4259989" y="6579179"/>
                </a:cubicBezTo>
                <a:cubicBezTo>
                  <a:pt x="4358453" y="6729972"/>
                  <a:pt x="4554892" y="6711403"/>
                  <a:pt x="4690343" y="6814255"/>
                </a:cubicBezTo>
                <a:lnTo>
                  <a:pt x="4735334" y="6858000"/>
                </a:lnTo>
                <a:lnTo>
                  <a:pt x="4496011" y="6858000"/>
                </a:lnTo>
                <a:lnTo>
                  <a:pt x="4440632" y="6851514"/>
                </a:lnTo>
                <a:cubicBezTo>
                  <a:pt x="4410700" y="6846400"/>
                  <a:pt x="4381522" y="6839608"/>
                  <a:pt x="4352585" y="6830605"/>
                </a:cubicBezTo>
                <a:cubicBezTo>
                  <a:pt x="4304358" y="6815816"/>
                  <a:pt x="4251629" y="6801027"/>
                  <a:pt x="4224621" y="6850539"/>
                </a:cubicBezTo>
                <a:lnTo>
                  <a:pt x="422311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7927ECE8-EE9F-C546-B328-4CB363A18B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rmAutofit/>
          </a:bodyPr>
          <a:lstStyle/>
          <a:p>
            <a:endParaRPr kumimoji="1" lang="zh-CN" altLang="en-US" sz="440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AD79B1-37BE-3E46-AAB0-184B90CADC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>
            <a:normAutofit/>
          </a:bodyPr>
          <a:lstStyle/>
          <a:p>
            <a:endParaRPr kumimoji="1" lang="zh-CN" altLang="en-US" sz="2000"/>
          </a:p>
        </p:txBody>
      </p:sp>
    </p:spTree>
    <p:extLst>
      <p:ext uri="{BB962C8B-B14F-4D97-AF65-F5344CB8AC3E}">
        <p14:creationId xmlns:p14="http://schemas.microsoft.com/office/powerpoint/2010/main" val="21550263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F3CEB4D1-AA3F-4A8F-8207-6E71EC12C5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白色背景上的蓝色抽象水彩图案">
            <a:extLst>
              <a:ext uri="{FF2B5EF4-FFF2-40B4-BE49-F238E27FC236}">
                <a16:creationId xmlns:a16="http://schemas.microsoft.com/office/drawing/2014/main" id="{B399DA9C-35FA-497E-8568-E83BD7188B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986" b="17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60" name="Freeform: Shape 59">
            <a:extLst>
              <a:ext uri="{FF2B5EF4-FFF2-40B4-BE49-F238E27FC236}">
                <a16:creationId xmlns:a16="http://schemas.microsoft.com/office/drawing/2014/main" id="{EED8D03E-F375-4E67-B932-FF9B007B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927ECE8-EE9F-C546-B328-4CB363A18B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endParaRPr kumimoji="1" lang="zh-CN" altLang="en-US" sz="400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AD79B1-37BE-3E46-AAB0-184B90CADC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7696" y="4553983"/>
            <a:ext cx="3665550" cy="775494"/>
          </a:xfrm>
        </p:spPr>
        <p:txBody>
          <a:bodyPr>
            <a:normAutofit/>
          </a:bodyPr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19936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白色背景上的蓝色抽象水彩图案">
            <a:extLst>
              <a:ext uri="{FF2B5EF4-FFF2-40B4-BE49-F238E27FC236}">
                <a16:creationId xmlns:a16="http://schemas.microsoft.com/office/drawing/2014/main" id="{B399DA9C-35FA-497E-8568-E83BD7188B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7866" b="7865"/>
          <a:stretch/>
        </p:blipFill>
        <p:spPr>
          <a:xfrm>
            <a:off x="1" y="10"/>
            <a:ext cx="12191999" cy="685799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50000">
                <a:schemeClr val="tx1">
                  <a:alpha val="3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927ECE8-EE9F-C546-B328-4CB363A18B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10905059" cy="33303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endParaRPr kumimoji="1"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AD79B1-37BE-3E46-AAB0-184B90CADC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133135"/>
            <a:ext cx="10902016" cy="14545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endParaRPr kumimoji="1" lang="zh-CN" altLang="en-US" sz="1800">
              <a:solidFill>
                <a:schemeClr val="bg1"/>
              </a:solidFill>
            </a:endParaRP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47284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927ECE8-EE9F-C546-B328-4CB363A18B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16721"/>
            <a:ext cx="9144000" cy="1152663"/>
          </a:xfrm>
        </p:spPr>
        <p:txBody>
          <a:bodyPr>
            <a:norm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AD79B1-37BE-3E46-AAB0-184B90CADC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636465"/>
            <a:ext cx="9144000" cy="646785"/>
          </a:xfrm>
        </p:spPr>
        <p:txBody>
          <a:bodyPr>
            <a:norm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4" name="Picture 3" descr="白色背景上的蓝色抽象水彩图案">
            <a:extLst>
              <a:ext uri="{FF2B5EF4-FFF2-40B4-BE49-F238E27FC236}">
                <a16:creationId xmlns:a16="http://schemas.microsoft.com/office/drawing/2014/main" id="{B399DA9C-35FA-497E-8568-E83BD7188B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380" r="-1" b="15137"/>
          <a:stretch/>
        </p:blipFill>
        <p:spPr>
          <a:xfrm>
            <a:off x="618185" y="-1"/>
            <a:ext cx="11127339" cy="4269507"/>
          </a:xfrm>
          <a:custGeom>
            <a:avLst/>
            <a:gdLst/>
            <a:ahLst/>
            <a:cxnLst/>
            <a:rect l="l" t="t" r="r" b="b"/>
            <a:pathLst>
              <a:path w="11127339" h="4269507">
                <a:moveTo>
                  <a:pt x="9677229" y="597101"/>
                </a:moveTo>
                <a:cubicBezTo>
                  <a:pt x="9652117" y="809164"/>
                  <a:pt x="9540504" y="831487"/>
                  <a:pt x="9479117" y="962631"/>
                </a:cubicBezTo>
                <a:cubicBezTo>
                  <a:pt x="9520972" y="973793"/>
                  <a:pt x="9557246" y="987744"/>
                  <a:pt x="9593520" y="993325"/>
                </a:cubicBezTo>
                <a:cubicBezTo>
                  <a:pt x="9735826" y="1021228"/>
                  <a:pt x="9872551" y="1093776"/>
                  <a:pt x="10000905" y="1216549"/>
                </a:cubicBezTo>
                <a:cubicBezTo>
                  <a:pt x="10098566" y="1308629"/>
                  <a:pt x="10204597" y="1347694"/>
                  <a:pt x="10310629" y="1353274"/>
                </a:cubicBezTo>
                <a:cubicBezTo>
                  <a:pt x="10363645" y="1356065"/>
                  <a:pt x="10419451" y="1358855"/>
                  <a:pt x="10466886" y="1392339"/>
                </a:cubicBezTo>
                <a:cubicBezTo>
                  <a:pt x="10514321" y="1425822"/>
                  <a:pt x="10606401" y="1411871"/>
                  <a:pt x="10575709" y="1593241"/>
                </a:cubicBezTo>
                <a:cubicBezTo>
                  <a:pt x="10695691" y="1665789"/>
                  <a:pt x="10645466" y="1880643"/>
                  <a:pt x="10701272" y="2014577"/>
                </a:cubicBezTo>
                <a:cubicBezTo>
                  <a:pt x="10762659" y="2162464"/>
                  <a:pt x="10798933" y="2343835"/>
                  <a:pt x="10879852" y="2469398"/>
                </a:cubicBezTo>
                <a:cubicBezTo>
                  <a:pt x="10910545" y="2514043"/>
                  <a:pt x="10910545" y="2564269"/>
                  <a:pt x="10893803" y="2611704"/>
                </a:cubicBezTo>
                <a:cubicBezTo>
                  <a:pt x="10863110" y="2712155"/>
                  <a:pt x="10824046" y="2798655"/>
                  <a:pt x="10771030" y="2865622"/>
                </a:cubicBezTo>
                <a:cubicBezTo>
                  <a:pt x="10575709" y="3111169"/>
                  <a:pt x="10374806" y="3353926"/>
                  <a:pt x="10159952" y="3546457"/>
                </a:cubicBezTo>
                <a:cubicBezTo>
                  <a:pt x="9917196" y="3766891"/>
                  <a:pt x="9649326" y="3886875"/>
                  <a:pt x="9378666" y="3981745"/>
                </a:cubicBezTo>
                <a:cubicBezTo>
                  <a:pt x="8865250" y="4163115"/>
                  <a:pt x="8343463" y="4230083"/>
                  <a:pt x="7813303" y="4246825"/>
                </a:cubicBezTo>
                <a:cubicBezTo>
                  <a:pt x="7458935" y="4257986"/>
                  <a:pt x="7107356" y="4271937"/>
                  <a:pt x="6752987" y="4269147"/>
                </a:cubicBezTo>
                <a:cubicBezTo>
                  <a:pt x="6443263" y="4266357"/>
                  <a:pt x="6133539" y="4235663"/>
                  <a:pt x="5821025" y="4196599"/>
                </a:cubicBezTo>
                <a:cubicBezTo>
                  <a:pt x="5416430" y="4143583"/>
                  <a:pt x="3945937" y="3909197"/>
                  <a:pt x="3435312" y="3817117"/>
                </a:cubicBezTo>
                <a:cubicBezTo>
                  <a:pt x="3184184" y="3772472"/>
                  <a:pt x="1794610" y="3359507"/>
                  <a:pt x="1763916" y="3292539"/>
                </a:cubicBezTo>
                <a:cubicBezTo>
                  <a:pt x="1858787" y="3247894"/>
                  <a:pt x="1950867" y="3326023"/>
                  <a:pt x="2051318" y="3278588"/>
                </a:cubicBezTo>
                <a:cubicBezTo>
                  <a:pt x="1878319" y="3175346"/>
                  <a:pt x="1680207" y="3222782"/>
                  <a:pt x="1515579" y="3153024"/>
                </a:cubicBezTo>
                <a:cubicBezTo>
                  <a:pt x="1518369" y="3086056"/>
                  <a:pt x="1590917" y="3105589"/>
                  <a:pt x="1602078" y="3060944"/>
                </a:cubicBezTo>
                <a:cubicBezTo>
                  <a:pt x="1289564" y="2932589"/>
                  <a:pt x="940776" y="2938170"/>
                  <a:pt x="622681" y="2826558"/>
                </a:cubicBezTo>
                <a:cubicBezTo>
                  <a:pt x="912872" y="2781913"/>
                  <a:pt x="1197484" y="2829348"/>
                  <a:pt x="1490466" y="2837719"/>
                </a:cubicBezTo>
                <a:cubicBezTo>
                  <a:pt x="1462563" y="2779122"/>
                  <a:pt x="1412338" y="2784703"/>
                  <a:pt x="1378854" y="2765170"/>
                </a:cubicBezTo>
                <a:cubicBezTo>
                  <a:pt x="1334209" y="2740058"/>
                  <a:pt x="1297935" y="2717736"/>
                  <a:pt x="1325838" y="2653559"/>
                </a:cubicBezTo>
                <a:cubicBezTo>
                  <a:pt x="1353741" y="2592172"/>
                  <a:pt x="1317467" y="2575430"/>
                  <a:pt x="1264451" y="2553108"/>
                </a:cubicBezTo>
                <a:cubicBezTo>
                  <a:pt x="1130517" y="2491721"/>
                  <a:pt x="982630" y="2511253"/>
                  <a:pt x="843115" y="2491721"/>
                </a:cubicBezTo>
                <a:cubicBezTo>
                  <a:pt x="778938" y="2483350"/>
                  <a:pt x="675696" y="2497301"/>
                  <a:pt x="658954" y="2449866"/>
                </a:cubicBezTo>
                <a:cubicBezTo>
                  <a:pt x="600358" y="2296399"/>
                  <a:pt x="483165" y="2341044"/>
                  <a:pt x="374343" y="2332673"/>
                </a:cubicBezTo>
                <a:cubicBezTo>
                  <a:pt x="262731" y="2324302"/>
                  <a:pt x="240408" y="2254545"/>
                  <a:pt x="296215" y="2126190"/>
                </a:cubicBezTo>
                <a:cubicBezTo>
                  <a:pt x="237618" y="2064803"/>
                  <a:pt x="139957" y="2134560"/>
                  <a:pt x="64619" y="2050851"/>
                </a:cubicBezTo>
                <a:cubicBezTo>
                  <a:pt x="645003" y="2008997"/>
                  <a:pt x="1211435" y="2048061"/>
                  <a:pt x="1772287" y="1928078"/>
                </a:cubicBezTo>
                <a:cubicBezTo>
                  <a:pt x="1593708" y="1933658"/>
                  <a:pt x="1417918" y="1883433"/>
                  <a:pt x="1239338" y="1914126"/>
                </a:cubicBezTo>
                <a:cubicBezTo>
                  <a:pt x="1211435" y="1919707"/>
                  <a:pt x="1177952" y="1914126"/>
                  <a:pt x="1150049" y="1908546"/>
                </a:cubicBezTo>
                <a:cubicBezTo>
                  <a:pt x="1119355" y="1902965"/>
                  <a:pt x="1091452" y="1891804"/>
                  <a:pt x="1091452" y="1852739"/>
                </a:cubicBezTo>
                <a:cubicBezTo>
                  <a:pt x="1091452" y="1824836"/>
                  <a:pt x="1113775" y="1810885"/>
                  <a:pt x="1136097" y="1799724"/>
                </a:cubicBezTo>
                <a:cubicBezTo>
                  <a:pt x="1197484" y="1769030"/>
                  <a:pt x="1264451" y="1760659"/>
                  <a:pt x="1325838" y="1791353"/>
                </a:cubicBezTo>
                <a:cubicBezTo>
                  <a:pt x="1395596" y="1824836"/>
                  <a:pt x="1451402" y="1816465"/>
                  <a:pt x="1504418" y="1757869"/>
                </a:cubicBezTo>
                <a:cubicBezTo>
                  <a:pt x="1574175" y="1682531"/>
                  <a:pt x="1674626" y="1710434"/>
                  <a:pt x="1758336" y="1685321"/>
                </a:cubicBezTo>
                <a:cubicBezTo>
                  <a:pt x="1850416" y="1660208"/>
                  <a:pt x="1948077" y="1674160"/>
                  <a:pt x="2068060" y="1629515"/>
                </a:cubicBezTo>
                <a:cubicBezTo>
                  <a:pt x="1864367" y="1579289"/>
                  <a:pt x="1677417" y="1654628"/>
                  <a:pt x="1470934" y="1604402"/>
                </a:cubicBezTo>
                <a:cubicBezTo>
                  <a:pt x="1554643" y="1534644"/>
                  <a:pt x="1629982" y="1554177"/>
                  <a:pt x="1699739" y="1543015"/>
                </a:cubicBezTo>
                <a:cubicBezTo>
                  <a:pt x="1783448" y="1529064"/>
                  <a:pt x="1867158" y="1526273"/>
                  <a:pt x="1950867" y="1512322"/>
                </a:cubicBezTo>
                <a:cubicBezTo>
                  <a:pt x="2028996" y="1501161"/>
                  <a:pt x="2104335" y="1481629"/>
                  <a:pt x="2182464" y="1470467"/>
                </a:cubicBezTo>
                <a:cubicBezTo>
                  <a:pt x="2257802" y="1459306"/>
                  <a:pt x="2335930" y="1473258"/>
                  <a:pt x="2405688" y="1411871"/>
                </a:cubicBezTo>
                <a:cubicBezTo>
                  <a:pt x="2215947" y="1289097"/>
                  <a:pt x="2001092" y="1347694"/>
                  <a:pt x="1777868" y="1317000"/>
                </a:cubicBezTo>
                <a:cubicBezTo>
                  <a:pt x="1836464" y="1258404"/>
                  <a:pt x="1897851" y="1269565"/>
                  <a:pt x="1948077" y="1252823"/>
                </a:cubicBezTo>
                <a:cubicBezTo>
                  <a:pt x="1970399" y="1247243"/>
                  <a:pt x="1998302" y="1247243"/>
                  <a:pt x="2006673" y="1219340"/>
                </a:cubicBezTo>
                <a:cubicBezTo>
                  <a:pt x="2017834" y="1183066"/>
                  <a:pt x="1992721" y="1160743"/>
                  <a:pt x="1964818" y="1149582"/>
                </a:cubicBezTo>
                <a:cubicBezTo>
                  <a:pt x="1839255" y="1096566"/>
                  <a:pt x="1705320" y="1068663"/>
                  <a:pt x="1571385" y="1040760"/>
                </a:cubicBezTo>
                <a:cubicBezTo>
                  <a:pt x="1496047" y="1026808"/>
                  <a:pt x="1415128" y="1035179"/>
                  <a:pt x="1348160" y="990534"/>
                </a:cubicBezTo>
                <a:cubicBezTo>
                  <a:pt x="1593708" y="798003"/>
                  <a:pt x="1867158" y="834277"/>
                  <a:pt x="2143399" y="845438"/>
                </a:cubicBezTo>
                <a:cubicBezTo>
                  <a:pt x="2592639" y="862180"/>
                  <a:pt x="3041878" y="878922"/>
                  <a:pt x="3493908" y="851019"/>
                </a:cubicBezTo>
                <a:cubicBezTo>
                  <a:pt x="3859437" y="798003"/>
                  <a:pt x="4230549" y="792423"/>
                  <a:pt x="4601661" y="772890"/>
                </a:cubicBezTo>
                <a:cubicBezTo>
                  <a:pt x="5009045" y="747778"/>
                  <a:pt x="5422011" y="767310"/>
                  <a:pt x="5832186" y="770100"/>
                </a:cubicBezTo>
                <a:cubicBezTo>
                  <a:pt x="6127958" y="772890"/>
                  <a:pt x="6426521" y="798003"/>
                  <a:pt x="6722294" y="775681"/>
                </a:cubicBezTo>
                <a:cubicBezTo>
                  <a:pt x="7068292" y="750568"/>
                  <a:pt x="7419871" y="770100"/>
                  <a:pt x="7768659" y="761729"/>
                </a:cubicBezTo>
                <a:cubicBezTo>
                  <a:pt x="7924917" y="758939"/>
                  <a:pt x="8081173" y="736616"/>
                  <a:pt x="8237431" y="719875"/>
                </a:cubicBezTo>
                <a:cubicBezTo>
                  <a:pt x="8530413" y="686391"/>
                  <a:pt x="8826185" y="641746"/>
                  <a:pt x="9121958" y="655697"/>
                </a:cubicBezTo>
                <a:cubicBezTo>
                  <a:pt x="9306119" y="664068"/>
                  <a:pt x="9487489" y="664068"/>
                  <a:pt x="9677229" y="597101"/>
                </a:cubicBezTo>
                <a:close/>
                <a:moveTo>
                  <a:pt x="0" y="0"/>
                </a:moveTo>
                <a:lnTo>
                  <a:pt x="11127339" y="0"/>
                </a:lnTo>
                <a:lnTo>
                  <a:pt x="11127339" y="1"/>
                </a:lnTo>
                <a:lnTo>
                  <a:pt x="0" y="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30046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854DEE1C-7FD6-4FA0-A96A-BDF952F19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927ECE8-EE9F-C546-B328-4CB363A18B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370227"/>
            <a:ext cx="9144000" cy="1193138"/>
          </a:xfrm>
        </p:spPr>
        <p:txBody>
          <a:bodyPr>
            <a:norm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AD79B1-37BE-3E46-AAB0-184B90CADC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636465"/>
            <a:ext cx="9144000" cy="646785"/>
          </a:xfrm>
        </p:spPr>
        <p:txBody>
          <a:bodyPr>
            <a:norm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4" name="Picture 3" descr="白色背景上的蓝色抽象水彩图案">
            <a:extLst>
              <a:ext uri="{FF2B5EF4-FFF2-40B4-BE49-F238E27FC236}">
                <a16:creationId xmlns:a16="http://schemas.microsoft.com/office/drawing/2014/main" id="{B399DA9C-35FA-497E-8568-E83BD7188B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429" r="2" b="12189"/>
          <a:stretch/>
        </p:blipFill>
        <p:spPr>
          <a:xfrm>
            <a:off x="1690046" y="386205"/>
            <a:ext cx="8903441" cy="3766876"/>
          </a:xfrm>
          <a:custGeom>
            <a:avLst/>
            <a:gdLst/>
            <a:ahLst/>
            <a:cxnLst/>
            <a:rect l="l" t="t" r="r" b="b"/>
            <a:pathLst>
              <a:path w="8903441" h="3766876">
                <a:moveTo>
                  <a:pt x="8890380" y="1667288"/>
                </a:moveTo>
                <a:lnTo>
                  <a:pt x="8895460" y="1677046"/>
                </a:lnTo>
                <a:cubicBezTo>
                  <a:pt x="8905866" y="1703466"/>
                  <a:pt x="8906717" y="1724063"/>
                  <a:pt x="8894323" y="1729738"/>
                </a:cubicBezTo>
                <a:lnTo>
                  <a:pt x="8891365" y="1729349"/>
                </a:lnTo>
                <a:lnTo>
                  <a:pt x="8891421" y="1712412"/>
                </a:lnTo>
                <a:cubicBezTo>
                  <a:pt x="8891337" y="1700170"/>
                  <a:pt x="8891138" y="1688653"/>
                  <a:pt x="8890856" y="1678595"/>
                </a:cubicBezTo>
                <a:close/>
                <a:moveTo>
                  <a:pt x="8888451" y="1641624"/>
                </a:moveTo>
                <a:cubicBezTo>
                  <a:pt x="8888927" y="1642911"/>
                  <a:pt x="8889388" y="1647125"/>
                  <a:pt x="8889800" y="1653531"/>
                </a:cubicBezTo>
                <a:lnTo>
                  <a:pt x="8890380" y="1667288"/>
                </a:lnTo>
                <a:lnTo>
                  <a:pt x="8884645" y="1656272"/>
                </a:lnTo>
                <a:lnTo>
                  <a:pt x="8886368" y="1643902"/>
                </a:lnTo>
                <a:cubicBezTo>
                  <a:pt x="8887058" y="1640758"/>
                  <a:pt x="8887743" y="1639762"/>
                  <a:pt x="8888451" y="1641624"/>
                </a:cubicBezTo>
                <a:close/>
                <a:moveTo>
                  <a:pt x="999724" y="1241031"/>
                </a:moveTo>
                <a:cubicBezTo>
                  <a:pt x="998379" y="1242269"/>
                  <a:pt x="996554" y="1243547"/>
                  <a:pt x="995210" y="1244785"/>
                </a:cubicBezTo>
                <a:cubicBezTo>
                  <a:pt x="1005261" y="1248940"/>
                  <a:pt x="1015746" y="1252497"/>
                  <a:pt x="1025774" y="1256374"/>
                </a:cubicBezTo>
                <a:cubicBezTo>
                  <a:pt x="1037480" y="1257305"/>
                  <a:pt x="1049668" y="1258195"/>
                  <a:pt x="1060894" y="1259168"/>
                </a:cubicBezTo>
                <a:cubicBezTo>
                  <a:pt x="1040504" y="1253123"/>
                  <a:pt x="1020115" y="1247076"/>
                  <a:pt x="999724" y="1241031"/>
                </a:cubicBezTo>
                <a:close/>
                <a:moveTo>
                  <a:pt x="1319296" y="820371"/>
                </a:moveTo>
                <a:cubicBezTo>
                  <a:pt x="1421680" y="872109"/>
                  <a:pt x="1548101" y="905226"/>
                  <a:pt x="1681342" y="933268"/>
                </a:cubicBezTo>
                <a:cubicBezTo>
                  <a:pt x="1683167" y="931988"/>
                  <a:pt x="1684512" y="930751"/>
                  <a:pt x="1686338" y="929471"/>
                </a:cubicBezTo>
                <a:cubicBezTo>
                  <a:pt x="1563998" y="893197"/>
                  <a:pt x="1441635" y="856646"/>
                  <a:pt x="1319296" y="820371"/>
                </a:cubicBezTo>
                <a:close/>
                <a:moveTo>
                  <a:pt x="7894848" y="858"/>
                </a:moveTo>
                <a:cubicBezTo>
                  <a:pt x="7906700" y="3455"/>
                  <a:pt x="7910528" y="8436"/>
                  <a:pt x="7907341" y="16271"/>
                </a:cubicBezTo>
                <a:cubicBezTo>
                  <a:pt x="7902882" y="26177"/>
                  <a:pt x="7893520" y="35394"/>
                  <a:pt x="7882642" y="43904"/>
                </a:cubicBezTo>
                <a:cubicBezTo>
                  <a:pt x="7831903" y="83897"/>
                  <a:pt x="7856047" y="94090"/>
                  <a:pt x="7927648" y="93123"/>
                </a:cubicBezTo>
                <a:cubicBezTo>
                  <a:pt x="7991511" y="92274"/>
                  <a:pt x="8055318" y="85274"/>
                  <a:pt x="8119655" y="78787"/>
                </a:cubicBezTo>
                <a:cubicBezTo>
                  <a:pt x="8151329" y="75447"/>
                  <a:pt x="8152942" y="77265"/>
                  <a:pt x="8141786" y="93635"/>
                </a:cubicBezTo>
                <a:cubicBezTo>
                  <a:pt x="8123815" y="120677"/>
                  <a:pt x="8122595" y="145410"/>
                  <a:pt x="8151055" y="166138"/>
                </a:cubicBezTo>
                <a:cubicBezTo>
                  <a:pt x="8157767" y="170866"/>
                  <a:pt x="8162605" y="176318"/>
                  <a:pt x="8160811" y="183471"/>
                </a:cubicBezTo>
                <a:cubicBezTo>
                  <a:pt x="8152723" y="212724"/>
                  <a:pt x="8169841" y="236686"/>
                  <a:pt x="8187466" y="260884"/>
                </a:cubicBezTo>
                <a:cubicBezTo>
                  <a:pt x="8217175" y="301371"/>
                  <a:pt x="8254836" y="338641"/>
                  <a:pt x="8295790" y="374783"/>
                </a:cubicBezTo>
                <a:cubicBezTo>
                  <a:pt x="8324664" y="400232"/>
                  <a:pt x="8342922" y="431650"/>
                  <a:pt x="8406170" y="440370"/>
                </a:cubicBezTo>
                <a:cubicBezTo>
                  <a:pt x="8421364" y="442394"/>
                  <a:pt x="8426373" y="449790"/>
                  <a:pt x="8420903" y="459225"/>
                </a:cubicBezTo>
                <a:cubicBezTo>
                  <a:pt x="8402820" y="490474"/>
                  <a:pt x="8417534" y="514648"/>
                  <a:pt x="8450800" y="534955"/>
                </a:cubicBezTo>
                <a:cubicBezTo>
                  <a:pt x="8462563" y="542037"/>
                  <a:pt x="8458146" y="546902"/>
                  <a:pt x="8442097" y="551669"/>
                </a:cubicBezTo>
                <a:cubicBezTo>
                  <a:pt x="8423667" y="556925"/>
                  <a:pt x="8409328" y="564619"/>
                  <a:pt x="8398067" y="574282"/>
                </a:cubicBezTo>
                <a:cubicBezTo>
                  <a:pt x="8379577" y="589897"/>
                  <a:pt x="8370872" y="606612"/>
                  <a:pt x="8363634" y="623477"/>
                </a:cubicBezTo>
                <a:cubicBezTo>
                  <a:pt x="8352394" y="649929"/>
                  <a:pt x="8339133" y="675439"/>
                  <a:pt x="8295388" y="695789"/>
                </a:cubicBezTo>
                <a:cubicBezTo>
                  <a:pt x="8282368" y="701969"/>
                  <a:pt x="8271923" y="709882"/>
                  <a:pt x="8260972" y="717559"/>
                </a:cubicBezTo>
                <a:cubicBezTo>
                  <a:pt x="8264466" y="724248"/>
                  <a:pt x="8273101" y="728807"/>
                  <a:pt x="8289132" y="729358"/>
                </a:cubicBezTo>
                <a:cubicBezTo>
                  <a:pt x="8391169" y="732995"/>
                  <a:pt x="8386647" y="769770"/>
                  <a:pt x="8387346" y="810845"/>
                </a:cubicBezTo>
                <a:cubicBezTo>
                  <a:pt x="8388418" y="861681"/>
                  <a:pt x="8330862" y="890238"/>
                  <a:pt x="8259532" y="916368"/>
                </a:cubicBezTo>
                <a:cubicBezTo>
                  <a:pt x="8235122" y="925226"/>
                  <a:pt x="8199529" y="928071"/>
                  <a:pt x="8191769" y="950020"/>
                </a:cubicBezTo>
                <a:cubicBezTo>
                  <a:pt x="8234379" y="966427"/>
                  <a:pt x="8282955" y="945934"/>
                  <a:pt x="8327664" y="947606"/>
                </a:cubicBezTo>
                <a:cubicBezTo>
                  <a:pt x="8364609" y="949119"/>
                  <a:pt x="8424473" y="941347"/>
                  <a:pt x="8378206" y="982626"/>
                </a:cubicBezTo>
                <a:cubicBezTo>
                  <a:pt x="8364736" y="994722"/>
                  <a:pt x="8382242" y="1001021"/>
                  <a:pt x="8400605" y="1000529"/>
                </a:cubicBezTo>
                <a:cubicBezTo>
                  <a:pt x="8549357" y="995586"/>
                  <a:pt x="8487684" y="1076555"/>
                  <a:pt x="8538706" y="1111533"/>
                </a:cubicBezTo>
                <a:cubicBezTo>
                  <a:pt x="8553092" y="1120905"/>
                  <a:pt x="8540810" y="1141011"/>
                  <a:pt x="8520556" y="1147547"/>
                </a:cubicBezTo>
                <a:cubicBezTo>
                  <a:pt x="8392015" y="1189611"/>
                  <a:pt x="8380569" y="1263373"/>
                  <a:pt x="8322605" y="1331423"/>
                </a:cubicBezTo>
                <a:cubicBezTo>
                  <a:pt x="8393509" y="1350105"/>
                  <a:pt x="8476647" y="1348124"/>
                  <a:pt x="8552563" y="1357692"/>
                </a:cubicBezTo>
                <a:cubicBezTo>
                  <a:pt x="8631413" y="1367560"/>
                  <a:pt x="8632510" y="1380057"/>
                  <a:pt x="8572872" y="1434543"/>
                </a:cubicBezTo>
                <a:cubicBezTo>
                  <a:pt x="8740108" y="1430496"/>
                  <a:pt x="8740108" y="1430496"/>
                  <a:pt x="8695911" y="1511890"/>
                </a:cubicBezTo>
                <a:cubicBezTo>
                  <a:pt x="8766152" y="1509223"/>
                  <a:pt x="8835070" y="1574251"/>
                  <a:pt x="8873147" y="1634187"/>
                </a:cubicBezTo>
                <a:lnTo>
                  <a:pt x="8884645" y="1656272"/>
                </a:lnTo>
                <a:lnTo>
                  <a:pt x="8884254" y="1659075"/>
                </a:lnTo>
                <a:cubicBezTo>
                  <a:pt x="8882795" y="1672543"/>
                  <a:pt x="8881198" y="1691773"/>
                  <a:pt x="8879232" y="1711097"/>
                </a:cubicBezTo>
                <a:lnTo>
                  <a:pt x="8877347" y="1727504"/>
                </a:lnTo>
                <a:lnTo>
                  <a:pt x="8865337" y="1725923"/>
                </a:lnTo>
                <a:cubicBezTo>
                  <a:pt x="8855639" y="1721668"/>
                  <a:pt x="8848716" y="1720054"/>
                  <a:pt x="8843722" y="1720152"/>
                </a:cubicBezTo>
                <a:cubicBezTo>
                  <a:pt x="8828739" y="1720444"/>
                  <a:pt x="8831115" y="1736133"/>
                  <a:pt x="8828004" y="1742073"/>
                </a:cubicBezTo>
                <a:cubicBezTo>
                  <a:pt x="8817547" y="1760900"/>
                  <a:pt x="8843589" y="1770647"/>
                  <a:pt x="8861127" y="1782820"/>
                </a:cubicBezTo>
                <a:cubicBezTo>
                  <a:pt x="8867694" y="1787281"/>
                  <a:pt x="8872382" y="1766445"/>
                  <a:pt x="8875975" y="1739445"/>
                </a:cubicBezTo>
                <a:lnTo>
                  <a:pt x="8877347" y="1727504"/>
                </a:lnTo>
                <a:lnTo>
                  <a:pt x="8891365" y="1729349"/>
                </a:lnTo>
                <a:lnTo>
                  <a:pt x="8891294" y="1750579"/>
                </a:lnTo>
                <a:cubicBezTo>
                  <a:pt x="8890576" y="1802412"/>
                  <a:pt x="8887485" y="1854103"/>
                  <a:pt x="8879895" y="1858687"/>
                </a:cubicBezTo>
                <a:cubicBezTo>
                  <a:pt x="8799411" y="1907447"/>
                  <a:pt x="8858072" y="1996322"/>
                  <a:pt x="8700018" y="2022228"/>
                </a:cubicBezTo>
                <a:cubicBezTo>
                  <a:pt x="8628887" y="2034069"/>
                  <a:pt x="8597252" y="2070985"/>
                  <a:pt x="8546517" y="2094468"/>
                </a:cubicBezTo>
                <a:cubicBezTo>
                  <a:pt x="8369592" y="2175758"/>
                  <a:pt x="8254890" y="2270617"/>
                  <a:pt x="8208310" y="2391116"/>
                </a:cubicBezTo>
                <a:cubicBezTo>
                  <a:pt x="8195251" y="2424444"/>
                  <a:pt x="8137916" y="2455501"/>
                  <a:pt x="8101924" y="2486924"/>
                </a:cubicBezTo>
                <a:cubicBezTo>
                  <a:pt x="8122498" y="2506105"/>
                  <a:pt x="8219539" y="2452814"/>
                  <a:pt x="8188722" y="2510086"/>
                </a:cubicBezTo>
                <a:cubicBezTo>
                  <a:pt x="8165388" y="2553270"/>
                  <a:pt x="8098391" y="2584616"/>
                  <a:pt x="8035596" y="2614194"/>
                </a:cubicBezTo>
                <a:cubicBezTo>
                  <a:pt x="7963481" y="2647947"/>
                  <a:pt x="7883214" y="2677100"/>
                  <a:pt x="7854509" y="2730830"/>
                </a:cubicBezTo>
                <a:cubicBezTo>
                  <a:pt x="7848249" y="2742293"/>
                  <a:pt x="6341566" y="3671513"/>
                  <a:pt x="4141410" y="3763614"/>
                </a:cubicBezTo>
                <a:cubicBezTo>
                  <a:pt x="3781875" y="3778662"/>
                  <a:pt x="2353277" y="3737838"/>
                  <a:pt x="2161737" y="3718831"/>
                </a:cubicBezTo>
                <a:cubicBezTo>
                  <a:pt x="1964811" y="3699179"/>
                  <a:pt x="1793107" y="3646810"/>
                  <a:pt x="1591600" y="3635674"/>
                </a:cubicBezTo>
                <a:cubicBezTo>
                  <a:pt x="1485018" y="3629919"/>
                  <a:pt x="1381185" y="3611329"/>
                  <a:pt x="1390654" y="3531585"/>
                </a:cubicBezTo>
                <a:cubicBezTo>
                  <a:pt x="1393510" y="3508948"/>
                  <a:pt x="1364047" y="3493344"/>
                  <a:pt x="1320867" y="3503571"/>
                </a:cubicBezTo>
                <a:cubicBezTo>
                  <a:pt x="1239265" y="3523046"/>
                  <a:pt x="1198946" y="3494124"/>
                  <a:pt x="1150681" y="3474015"/>
                </a:cubicBezTo>
                <a:cubicBezTo>
                  <a:pt x="1065213" y="3438422"/>
                  <a:pt x="982868" y="3399757"/>
                  <a:pt x="851974" y="3403971"/>
                </a:cubicBezTo>
                <a:cubicBezTo>
                  <a:pt x="873994" y="3367898"/>
                  <a:pt x="917237" y="3369420"/>
                  <a:pt x="956780" y="3372944"/>
                </a:cubicBezTo>
                <a:cubicBezTo>
                  <a:pt x="1061276" y="3382521"/>
                  <a:pt x="1164043" y="3394488"/>
                  <a:pt x="1268515" y="3403788"/>
                </a:cubicBezTo>
                <a:cubicBezTo>
                  <a:pt x="1336376" y="3409863"/>
                  <a:pt x="1404651" y="3420660"/>
                  <a:pt x="1492884" y="3399484"/>
                </a:cubicBezTo>
                <a:cubicBezTo>
                  <a:pt x="1410006" y="3338199"/>
                  <a:pt x="1277736" y="3337777"/>
                  <a:pt x="1169657" y="3325996"/>
                </a:cubicBezTo>
                <a:cubicBezTo>
                  <a:pt x="1034677" y="3311259"/>
                  <a:pt x="951965" y="3268429"/>
                  <a:pt x="853866" y="3221353"/>
                </a:cubicBezTo>
                <a:cubicBezTo>
                  <a:pt x="950752" y="3199416"/>
                  <a:pt x="1014418" y="3234964"/>
                  <a:pt x="1090648" y="3226034"/>
                </a:cubicBezTo>
                <a:cubicBezTo>
                  <a:pt x="1094340" y="3218434"/>
                  <a:pt x="1100169" y="3207568"/>
                  <a:pt x="1099183" y="3207375"/>
                </a:cubicBezTo>
                <a:cubicBezTo>
                  <a:pt x="971072" y="3188118"/>
                  <a:pt x="907890" y="3136018"/>
                  <a:pt x="882137" y="3068880"/>
                </a:cubicBezTo>
                <a:cubicBezTo>
                  <a:pt x="868924" y="3034221"/>
                  <a:pt x="822286" y="3027121"/>
                  <a:pt x="776145" y="3014660"/>
                </a:cubicBezTo>
                <a:cubicBezTo>
                  <a:pt x="613874" y="2970419"/>
                  <a:pt x="443486" y="2933046"/>
                  <a:pt x="307191" y="2864697"/>
                </a:cubicBezTo>
                <a:cubicBezTo>
                  <a:pt x="457123" y="2862170"/>
                  <a:pt x="581367" y="2903594"/>
                  <a:pt x="743379" y="2911759"/>
                </a:cubicBezTo>
                <a:cubicBezTo>
                  <a:pt x="608349" y="2835743"/>
                  <a:pt x="439124" y="2806104"/>
                  <a:pt x="284020" y="2766269"/>
                </a:cubicBezTo>
                <a:cubicBezTo>
                  <a:pt x="213164" y="2748143"/>
                  <a:pt x="147010" y="2722889"/>
                  <a:pt x="63190" y="2717094"/>
                </a:cubicBezTo>
                <a:cubicBezTo>
                  <a:pt x="33455" y="2714947"/>
                  <a:pt x="-16425" y="2709531"/>
                  <a:pt x="5340" y="2681595"/>
                </a:cubicBezTo>
                <a:cubicBezTo>
                  <a:pt x="23652" y="2658441"/>
                  <a:pt x="63627" y="2661368"/>
                  <a:pt x="100237" y="2664591"/>
                </a:cubicBezTo>
                <a:cubicBezTo>
                  <a:pt x="188123" y="2672547"/>
                  <a:pt x="277551" y="2664977"/>
                  <a:pt x="394328" y="2654447"/>
                </a:cubicBezTo>
                <a:cubicBezTo>
                  <a:pt x="290057" y="2592242"/>
                  <a:pt x="112140" y="2629127"/>
                  <a:pt x="21491" y="2562088"/>
                </a:cubicBezTo>
                <a:cubicBezTo>
                  <a:pt x="125636" y="2540073"/>
                  <a:pt x="208727" y="2559644"/>
                  <a:pt x="294268" y="2557453"/>
                </a:cubicBezTo>
                <a:cubicBezTo>
                  <a:pt x="371589" y="2555423"/>
                  <a:pt x="389695" y="2540961"/>
                  <a:pt x="367847" y="2501743"/>
                </a:cubicBezTo>
                <a:cubicBezTo>
                  <a:pt x="333905" y="2440640"/>
                  <a:pt x="373328" y="2404160"/>
                  <a:pt x="486858" y="2411824"/>
                </a:cubicBezTo>
                <a:cubicBezTo>
                  <a:pt x="592120" y="2419095"/>
                  <a:pt x="600599" y="2394285"/>
                  <a:pt x="570008" y="2360312"/>
                </a:cubicBezTo>
                <a:cubicBezTo>
                  <a:pt x="525457" y="2310774"/>
                  <a:pt x="567057" y="2265987"/>
                  <a:pt x="594400" y="2218813"/>
                </a:cubicBezTo>
                <a:cubicBezTo>
                  <a:pt x="635581" y="2147198"/>
                  <a:pt x="612469" y="2115647"/>
                  <a:pt x="505675" y="2074370"/>
                </a:cubicBezTo>
                <a:cubicBezTo>
                  <a:pt x="445534" y="2051386"/>
                  <a:pt x="381431" y="2032947"/>
                  <a:pt x="295650" y="2015851"/>
                </a:cubicBezTo>
                <a:cubicBezTo>
                  <a:pt x="487251" y="1985881"/>
                  <a:pt x="281423" y="1958614"/>
                  <a:pt x="346760" y="1924896"/>
                </a:cubicBezTo>
                <a:cubicBezTo>
                  <a:pt x="481788" y="1901571"/>
                  <a:pt x="600623" y="1980687"/>
                  <a:pt x="783461" y="1939173"/>
                </a:cubicBezTo>
                <a:cubicBezTo>
                  <a:pt x="547912" y="1882335"/>
                  <a:pt x="287006" y="1807013"/>
                  <a:pt x="112183" y="1719100"/>
                </a:cubicBezTo>
                <a:cubicBezTo>
                  <a:pt x="148588" y="1692398"/>
                  <a:pt x="188462" y="1710725"/>
                  <a:pt x="219936" y="1699568"/>
                </a:cubicBezTo>
                <a:cubicBezTo>
                  <a:pt x="218006" y="1694140"/>
                  <a:pt x="220184" y="1685834"/>
                  <a:pt x="214196" y="1683841"/>
                </a:cubicBezTo>
                <a:cubicBezTo>
                  <a:pt x="85284" y="1638910"/>
                  <a:pt x="83720" y="1637648"/>
                  <a:pt x="212296" y="1584947"/>
                </a:cubicBezTo>
                <a:cubicBezTo>
                  <a:pt x="257172" y="1566456"/>
                  <a:pt x="252206" y="1554019"/>
                  <a:pt x="226108" y="1538121"/>
                </a:cubicBezTo>
                <a:cubicBezTo>
                  <a:pt x="207682" y="1526866"/>
                  <a:pt x="185078" y="1517656"/>
                  <a:pt x="192710" y="1488723"/>
                </a:cubicBezTo>
                <a:cubicBezTo>
                  <a:pt x="268435" y="1518175"/>
                  <a:pt x="624154" y="1547955"/>
                  <a:pt x="685843" y="1538903"/>
                </a:cubicBezTo>
                <a:cubicBezTo>
                  <a:pt x="755173" y="1528619"/>
                  <a:pt x="994201" y="1520231"/>
                  <a:pt x="1067153" y="1523622"/>
                </a:cubicBezTo>
                <a:cubicBezTo>
                  <a:pt x="1063138" y="1522015"/>
                  <a:pt x="1059122" y="1520410"/>
                  <a:pt x="1055106" y="1518803"/>
                </a:cubicBezTo>
                <a:cubicBezTo>
                  <a:pt x="983007" y="1486514"/>
                  <a:pt x="909946" y="1454310"/>
                  <a:pt x="864245" y="1408231"/>
                </a:cubicBezTo>
                <a:cubicBezTo>
                  <a:pt x="862153" y="1406456"/>
                  <a:pt x="861045" y="1404874"/>
                  <a:pt x="856768" y="1405809"/>
                </a:cubicBezTo>
                <a:cubicBezTo>
                  <a:pt x="819307" y="1414974"/>
                  <a:pt x="822846" y="1400112"/>
                  <a:pt x="821342" y="1388491"/>
                </a:cubicBezTo>
                <a:cubicBezTo>
                  <a:pt x="819813" y="1376592"/>
                  <a:pt x="812736" y="1367699"/>
                  <a:pt x="784954" y="1371257"/>
                </a:cubicBezTo>
                <a:cubicBezTo>
                  <a:pt x="783512" y="1371384"/>
                  <a:pt x="781566" y="1371274"/>
                  <a:pt x="779619" y="1371165"/>
                </a:cubicBezTo>
                <a:cubicBezTo>
                  <a:pt x="766469" y="1370361"/>
                  <a:pt x="722835" y="1342290"/>
                  <a:pt x="728571" y="1335910"/>
                </a:cubicBezTo>
                <a:cubicBezTo>
                  <a:pt x="741389" y="1321912"/>
                  <a:pt x="726409" y="1316791"/>
                  <a:pt x="713734" y="1310348"/>
                </a:cubicBezTo>
                <a:cubicBezTo>
                  <a:pt x="696009" y="1301550"/>
                  <a:pt x="678333" y="1293308"/>
                  <a:pt x="659695" y="1285149"/>
                </a:cubicBezTo>
                <a:cubicBezTo>
                  <a:pt x="641562" y="1277227"/>
                  <a:pt x="622997" y="1269901"/>
                  <a:pt x="604409" y="1262299"/>
                </a:cubicBezTo>
                <a:cubicBezTo>
                  <a:pt x="561305" y="1256847"/>
                  <a:pt x="517819" y="1252549"/>
                  <a:pt x="472556" y="1250086"/>
                </a:cubicBezTo>
                <a:cubicBezTo>
                  <a:pt x="438951" y="1247999"/>
                  <a:pt x="401379" y="1244860"/>
                  <a:pt x="382690" y="1214040"/>
                </a:cubicBezTo>
                <a:cubicBezTo>
                  <a:pt x="418096" y="1214570"/>
                  <a:pt x="453575" y="1215933"/>
                  <a:pt x="489053" y="1217296"/>
                </a:cubicBezTo>
                <a:cubicBezTo>
                  <a:pt x="454954" y="1204059"/>
                  <a:pt x="421816" y="1190737"/>
                  <a:pt x="390047" y="1176456"/>
                </a:cubicBezTo>
                <a:cubicBezTo>
                  <a:pt x="363810" y="1164487"/>
                  <a:pt x="342232" y="1150431"/>
                  <a:pt x="333292" y="1131347"/>
                </a:cubicBezTo>
                <a:cubicBezTo>
                  <a:pt x="330930" y="1126518"/>
                  <a:pt x="329025" y="1121368"/>
                  <a:pt x="337841" y="1116956"/>
                </a:cubicBezTo>
                <a:cubicBezTo>
                  <a:pt x="347569" y="1111905"/>
                  <a:pt x="355552" y="1114562"/>
                  <a:pt x="363031" y="1116984"/>
                </a:cubicBezTo>
                <a:cubicBezTo>
                  <a:pt x="393929" y="1126864"/>
                  <a:pt x="425283" y="1136425"/>
                  <a:pt x="455724" y="1146625"/>
                </a:cubicBezTo>
                <a:cubicBezTo>
                  <a:pt x="496146" y="1160147"/>
                  <a:pt x="536111" y="1173989"/>
                  <a:pt x="576050" y="1187553"/>
                </a:cubicBezTo>
                <a:cubicBezTo>
                  <a:pt x="519650" y="1157524"/>
                  <a:pt x="457798" y="1131612"/>
                  <a:pt x="391358" y="1108621"/>
                </a:cubicBezTo>
                <a:cubicBezTo>
                  <a:pt x="343386" y="1091844"/>
                  <a:pt x="295414" y="1075067"/>
                  <a:pt x="258466" y="1051446"/>
                </a:cubicBezTo>
                <a:cubicBezTo>
                  <a:pt x="239512" y="1039678"/>
                  <a:pt x="230024" y="1025400"/>
                  <a:pt x="227119" y="1008864"/>
                </a:cubicBezTo>
                <a:cubicBezTo>
                  <a:pt x="226729" y="1004421"/>
                  <a:pt x="227253" y="999338"/>
                  <a:pt x="237176" y="996508"/>
                </a:cubicBezTo>
                <a:cubicBezTo>
                  <a:pt x="247123" y="993956"/>
                  <a:pt x="253208" y="997060"/>
                  <a:pt x="257395" y="1000610"/>
                </a:cubicBezTo>
                <a:cubicBezTo>
                  <a:pt x="262111" y="1004674"/>
                  <a:pt x="267716" y="1007820"/>
                  <a:pt x="275649" y="1009921"/>
                </a:cubicBezTo>
                <a:cubicBezTo>
                  <a:pt x="345186" y="1029563"/>
                  <a:pt x="406508" y="1054962"/>
                  <a:pt x="469199" y="1079402"/>
                </a:cubicBezTo>
                <a:cubicBezTo>
                  <a:pt x="558968" y="1114336"/>
                  <a:pt x="647368" y="1150231"/>
                  <a:pt x="753033" y="1173138"/>
                </a:cubicBezTo>
                <a:cubicBezTo>
                  <a:pt x="793015" y="1181661"/>
                  <a:pt x="834292" y="1188391"/>
                  <a:pt x="865682" y="1187316"/>
                </a:cubicBezTo>
                <a:cubicBezTo>
                  <a:pt x="750261" y="1147076"/>
                  <a:pt x="641375" y="1104025"/>
                  <a:pt x="543487" y="1053852"/>
                </a:cubicBezTo>
                <a:cubicBezTo>
                  <a:pt x="444589" y="1003208"/>
                  <a:pt x="357848" y="947579"/>
                  <a:pt x="295297" y="880592"/>
                </a:cubicBezTo>
                <a:cubicBezTo>
                  <a:pt x="288871" y="873601"/>
                  <a:pt x="284873" y="866676"/>
                  <a:pt x="264758" y="869281"/>
                </a:cubicBezTo>
                <a:cubicBezTo>
                  <a:pt x="255650" y="870360"/>
                  <a:pt x="252375" y="866170"/>
                  <a:pt x="254388" y="861516"/>
                </a:cubicBezTo>
                <a:cubicBezTo>
                  <a:pt x="266992" y="828509"/>
                  <a:pt x="236853" y="810726"/>
                  <a:pt x="190786" y="799099"/>
                </a:cubicBezTo>
                <a:cubicBezTo>
                  <a:pt x="176408" y="795324"/>
                  <a:pt x="175031" y="790688"/>
                  <a:pt x="184973" y="782539"/>
                </a:cubicBezTo>
                <a:cubicBezTo>
                  <a:pt x="198516" y="771277"/>
                  <a:pt x="196123" y="760574"/>
                  <a:pt x="187530" y="750974"/>
                </a:cubicBezTo>
                <a:cubicBezTo>
                  <a:pt x="182644" y="744967"/>
                  <a:pt x="176339" y="739364"/>
                  <a:pt x="170996" y="733676"/>
                </a:cubicBezTo>
                <a:cubicBezTo>
                  <a:pt x="167290" y="730083"/>
                  <a:pt x="161157" y="726424"/>
                  <a:pt x="169444" y="721499"/>
                </a:cubicBezTo>
                <a:cubicBezTo>
                  <a:pt x="177298" y="717172"/>
                  <a:pt x="185665" y="718676"/>
                  <a:pt x="193501" y="719668"/>
                </a:cubicBezTo>
                <a:cubicBezTo>
                  <a:pt x="231170" y="723917"/>
                  <a:pt x="254043" y="736181"/>
                  <a:pt x="265436" y="755609"/>
                </a:cubicBezTo>
                <a:cubicBezTo>
                  <a:pt x="273963" y="769971"/>
                  <a:pt x="281726" y="770130"/>
                  <a:pt x="302333" y="756567"/>
                </a:cubicBezTo>
                <a:cubicBezTo>
                  <a:pt x="317894" y="746247"/>
                  <a:pt x="332387" y="745814"/>
                  <a:pt x="346481" y="751853"/>
                </a:cubicBezTo>
                <a:cubicBezTo>
                  <a:pt x="354007" y="754830"/>
                  <a:pt x="358771" y="759448"/>
                  <a:pt x="364449" y="763428"/>
                </a:cubicBezTo>
                <a:cubicBezTo>
                  <a:pt x="392910" y="784156"/>
                  <a:pt x="422762" y="804202"/>
                  <a:pt x="467363" y="815678"/>
                </a:cubicBezTo>
                <a:cubicBezTo>
                  <a:pt x="487199" y="820933"/>
                  <a:pt x="508355" y="824672"/>
                  <a:pt x="537693" y="816781"/>
                </a:cubicBezTo>
                <a:cubicBezTo>
                  <a:pt x="518386" y="812039"/>
                  <a:pt x="499567" y="812852"/>
                  <a:pt x="482019" y="811593"/>
                </a:cubicBezTo>
                <a:cubicBezTo>
                  <a:pt x="464472" y="810335"/>
                  <a:pt x="454949" y="806693"/>
                  <a:pt x="467050" y="795557"/>
                </a:cubicBezTo>
                <a:cubicBezTo>
                  <a:pt x="473772" y="789371"/>
                  <a:pt x="472878" y="784693"/>
                  <a:pt x="465734" y="780562"/>
                </a:cubicBezTo>
                <a:cubicBezTo>
                  <a:pt x="442763" y="767188"/>
                  <a:pt x="430336" y="747011"/>
                  <a:pt x="384526" y="749353"/>
                </a:cubicBezTo>
                <a:cubicBezTo>
                  <a:pt x="382123" y="749564"/>
                  <a:pt x="379622" y="748664"/>
                  <a:pt x="377146" y="748041"/>
                </a:cubicBezTo>
                <a:cubicBezTo>
                  <a:pt x="367744" y="745789"/>
                  <a:pt x="357358" y="743342"/>
                  <a:pt x="360089" y="735827"/>
                </a:cubicBezTo>
                <a:cubicBezTo>
                  <a:pt x="363301" y="728269"/>
                  <a:pt x="375652" y="725506"/>
                  <a:pt x="386634" y="723703"/>
                </a:cubicBezTo>
                <a:cubicBezTo>
                  <a:pt x="414823" y="719269"/>
                  <a:pt x="437543" y="724271"/>
                  <a:pt x="459375" y="730191"/>
                </a:cubicBezTo>
                <a:cubicBezTo>
                  <a:pt x="512487" y="744837"/>
                  <a:pt x="556932" y="765561"/>
                  <a:pt x="603200" y="785006"/>
                </a:cubicBezTo>
                <a:cubicBezTo>
                  <a:pt x="672604" y="814173"/>
                  <a:pt x="734250" y="848778"/>
                  <a:pt x="810521" y="873425"/>
                </a:cubicBezTo>
                <a:cubicBezTo>
                  <a:pt x="1037317" y="946423"/>
                  <a:pt x="1260943" y="1021938"/>
                  <a:pt x="1494102" y="1090180"/>
                </a:cubicBezTo>
                <a:cubicBezTo>
                  <a:pt x="1580109" y="1115371"/>
                  <a:pt x="1667892" y="1138728"/>
                  <a:pt x="1756565" y="1161167"/>
                </a:cubicBezTo>
                <a:cubicBezTo>
                  <a:pt x="1756899" y="1159458"/>
                  <a:pt x="1757282" y="1158305"/>
                  <a:pt x="1757592" y="1156319"/>
                </a:cubicBezTo>
                <a:cubicBezTo>
                  <a:pt x="1757470" y="1154931"/>
                  <a:pt x="1757324" y="1153264"/>
                  <a:pt x="1757202" y="1151876"/>
                </a:cubicBezTo>
                <a:cubicBezTo>
                  <a:pt x="1694452" y="1137796"/>
                  <a:pt x="1632540" y="1122242"/>
                  <a:pt x="1572453" y="1105409"/>
                </a:cubicBezTo>
                <a:cubicBezTo>
                  <a:pt x="1424942" y="1063789"/>
                  <a:pt x="1288864" y="1014450"/>
                  <a:pt x="1171972" y="951953"/>
                </a:cubicBezTo>
                <a:cubicBezTo>
                  <a:pt x="1162328" y="946924"/>
                  <a:pt x="1152112" y="946421"/>
                  <a:pt x="1137334" y="949118"/>
                </a:cubicBezTo>
                <a:cubicBezTo>
                  <a:pt x="1089682" y="958058"/>
                  <a:pt x="1074050" y="951035"/>
                  <a:pt x="1081493" y="925476"/>
                </a:cubicBezTo>
                <a:cubicBezTo>
                  <a:pt x="1083360" y="919155"/>
                  <a:pt x="1083403" y="914115"/>
                  <a:pt x="1074768" y="909555"/>
                </a:cubicBezTo>
                <a:cubicBezTo>
                  <a:pt x="1036165" y="889158"/>
                  <a:pt x="995714" y="869763"/>
                  <a:pt x="952019" y="852050"/>
                </a:cubicBezTo>
                <a:cubicBezTo>
                  <a:pt x="871170" y="819410"/>
                  <a:pt x="784821" y="790332"/>
                  <a:pt x="709017" y="754450"/>
                </a:cubicBezTo>
                <a:cubicBezTo>
                  <a:pt x="686747" y="743533"/>
                  <a:pt x="669617" y="730485"/>
                  <a:pt x="659046" y="714902"/>
                </a:cubicBezTo>
                <a:cubicBezTo>
                  <a:pt x="655674" y="709602"/>
                  <a:pt x="653624" y="702786"/>
                  <a:pt x="664793" y="697608"/>
                </a:cubicBezTo>
                <a:cubicBezTo>
                  <a:pt x="675483" y="692472"/>
                  <a:pt x="684069" y="696476"/>
                  <a:pt x="692052" y="699133"/>
                </a:cubicBezTo>
                <a:cubicBezTo>
                  <a:pt x="725451" y="709913"/>
                  <a:pt x="759355" y="720929"/>
                  <a:pt x="792779" y="731987"/>
                </a:cubicBezTo>
                <a:cubicBezTo>
                  <a:pt x="826682" y="743003"/>
                  <a:pt x="860155" y="754616"/>
                  <a:pt x="895574" y="766338"/>
                </a:cubicBezTo>
                <a:cubicBezTo>
                  <a:pt x="897416" y="759741"/>
                  <a:pt x="890085" y="758985"/>
                  <a:pt x="886044" y="757101"/>
                </a:cubicBezTo>
                <a:cubicBezTo>
                  <a:pt x="828975" y="730489"/>
                  <a:pt x="766861" y="707118"/>
                  <a:pt x="702924" y="685027"/>
                </a:cubicBezTo>
                <a:cubicBezTo>
                  <a:pt x="653460" y="667821"/>
                  <a:pt x="605342" y="649378"/>
                  <a:pt x="571540" y="622962"/>
                </a:cubicBezTo>
                <a:cubicBezTo>
                  <a:pt x="558524" y="612632"/>
                  <a:pt x="551227" y="601239"/>
                  <a:pt x="552940" y="587657"/>
                </a:cubicBezTo>
                <a:cubicBezTo>
                  <a:pt x="553537" y="583407"/>
                  <a:pt x="554132" y="579157"/>
                  <a:pt x="563623" y="576925"/>
                </a:cubicBezTo>
                <a:cubicBezTo>
                  <a:pt x="571217" y="575139"/>
                  <a:pt x="576243" y="577216"/>
                  <a:pt x="580332" y="579656"/>
                </a:cubicBezTo>
                <a:cubicBezTo>
                  <a:pt x="587500" y="584063"/>
                  <a:pt x="594668" y="588471"/>
                  <a:pt x="604623" y="591516"/>
                </a:cubicBezTo>
                <a:cubicBezTo>
                  <a:pt x="664350" y="609779"/>
                  <a:pt x="720426" y="630601"/>
                  <a:pt x="775136" y="652383"/>
                </a:cubicBezTo>
                <a:cubicBezTo>
                  <a:pt x="864952" y="687874"/>
                  <a:pt x="953882" y="724283"/>
                  <a:pt x="1057795" y="749301"/>
                </a:cubicBezTo>
                <a:cubicBezTo>
                  <a:pt x="1096889" y="758742"/>
                  <a:pt x="1137304" y="766668"/>
                  <a:pt x="1183454" y="768213"/>
                </a:cubicBezTo>
                <a:cubicBezTo>
                  <a:pt x="1181768" y="765563"/>
                  <a:pt x="1178737" y="764150"/>
                  <a:pt x="1175732" y="763015"/>
                </a:cubicBezTo>
                <a:cubicBezTo>
                  <a:pt x="1075170" y="726508"/>
                  <a:pt x="977850" y="688319"/>
                  <a:pt x="888743" y="644370"/>
                </a:cubicBezTo>
                <a:cubicBezTo>
                  <a:pt x="778881" y="590211"/>
                  <a:pt x="683912" y="529148"/>
                  <a:pt x="615490" y="455960"/>
                </a:cubicBezTo>
                <a:cubicBezTo>
                  <a:pt x="612312" y="452882"/>
                  <a:pt x="610122" y="449996"/>
                  <a:pt x="602432" y="450671"/>
                </a:cubicBezTo>
                <a:cubicBezTo>
                  <a:pt x="582748" y="452678"/>
                  <a:pt x="580338" y="447293"/>
                  <a:pt x="582418" y="437876"/>
                </a:cubicBezTo>
                <a:cubicBezTo>
                  <a:pt x="588134" y="414707"/>
                  <a:pt x="573498" y="396964"/>
                  <a:pt x="539211" y="387101"/>
                </a:cubicBezTo>
                <a:cubicBezTo>
                  <a:pt x="514350" y="379769"/>
                  <a:pt x="493430" y="373210"/>
                  <a:pt x="519748" y="352990"/>
                </a:cubicBezTo>
                <a:cubicBezTo>
                  <a:pt x="526113" y="348234"/>
                  <a:pt x="523173" y="342336"/>
                  <a:pt x="520282" y="336993"/>
                </a:cubicBezTo>
                <a:cubicBezTo>
                  <a:pt x="516186" y="328957"/>
                  <a:pt x="507910" y="322968"/>
                  <a:pt x="498650" y="316785"/>
                </a:cubicBezTo>
                <a:cubicBezTo>
                  <a:pt x="493501" y="313319"/>
                  <a:pt x="487271" y="308549"/>
                  <a:pt x="493610" y="303515"/>
                </a:cubicBezTo>
                <a:cubicBezTo>
                  <a:pt x="500838" y="297564"/>
                  <a:pt x="511247" y="300288"/>
                  <a:pt x="519565" y="301237"/>
                </a:cubicBezTo>
                <a:cubicBezTo>
                  <a:pt x="557715" y="305444"/>
                  <a:pt x="581118" y="318221"/>
                  <a:pt x="592560" y="338204"/>
                </a:cubicBezTo>
                <a:cubicBezTo>
                  <a:pt x="599979" y="350985"/>
                  <a:pt x="609184" y="351016"/>
                  <a:pt x="627076" y="339652"/>
                </a:cubicBezTo>
                <a:cubicBezTo>
                  <a:pt x="647275" y="326965"/>
                  <a:pt x="664147" y="326044"/>
                  <a:pt x="679640" y="336997"/>
                </a:cubicBezTo>
                <a:cubicBezTo>
                  <a:pt x="692054" y="345981"/>
                  <a:pt x="702112" y="355732"/>
                  <a:pt x="716352" y="363437"/>
                </a:cubicBezTo>
                <a:cubicBezTo>
                  <a:pt x="754546" y="384710"/>
                  <a:pt x="790508" y="408138"/>
                  <a:pt x="869745" y="400343"/>
                </a:cubicBezTo>
                <a:cubicBezTo>
                  <a:pt x="847718" y="392203"/>
                  <a:pt x="825656" y="394699"/>
                  <a:pt x="806641" y="393290"/>
                </a:cubicBezTo>
                <a:cubicBezTo>
                  <a:pt x="792988" y="392249"/>
                  <a:pt x="779165" y="389265"/>
                  <a:pt x="791435" y="380072"/>
                </a:cubicBezTo>
                <a:cubicBezTo>
                  <a:pt x="805532" y="369601"/>
                  <a:pt x="796441" y="365362"/>
                  <a:pt x="787709" y="359692"/>
                </a:cubicBezTo>
                <a:cubicBezTo>
                  <a:pt x="767647" y="346342"/>
                  <a:pt x="751260" y="330710"/>
                  <a:pt x="711071" y="330880"/>
                </a:cubicBezTo>
                <a:cubicBezTo>
                  <a:pt x="704773" y="330873"/>
                  <a:pt x="699699" y="328240"/>
                  <a:pt x="694722" y="326718"/>
                </a:cubicBezTo>
                <a:cubicBezTo>
                  <a:pt x="687749" y="324532"/>
                  <a:pt x="681713" y="321984"/>
                  <a:pt x="684613" y="316412"/>
                </a:cubicBezTo>
                <a:cubicBezTo>
                  <a:pt x="687565" y="311396"/>
                  <a:pt x="694531" y="307986"/>
                  <a:pt x="703615" y="306629"/>
                </a:cubicBezTo>
                <a:cubicBezTo>
                  <a:pt x="711738" y="305356"/>
                  <a:pt x="720365" y="304319"/>
                  <a:pt x="728585" y="304157"/>
                </a:cubicBezTo>
                <a:cubicBezTo>
                  <a:pt x="765287" y="302895"/>
                  <a:pt x="791378" y="313197"/>
                  <a:pt x="817397" y="322666"/>
                </a:cubicBezTo>
                <a:cubicBezTo>
                  <a:pt x="908436" y="355531"/>
                  <a:pt x="989341" y="394323"/>
                  <a:pt x="1073943" y="431110"/>
                </a:cubicBezTo>
                <a:cubicBezTo>
                  <a:pt x="1158521" y="467620"/>
                  <a:pt x="1256741" y="493978"/>
                  <a:pt x="1349484" y="524175"/>
                </a:cubicBezTo>
                <a:cubicBezTo>
                  <a:pt x="1563417" y="594105"/>
                  <a:pt x="1778287" y="663672"/>
                  <a:pt x="2004921" y="723811"/>
                </a:cubicBezTo>
                <a:cubicBezTo>
                  <a:pt x="2226580" y="782429"/>
                  <a:pt x="2967159" y="809769"/>
                  <a:pt x="3111348" y="808027"/>
                </a:cubicBezTo>
                <a:cubicBezTo>
                  <a:pt x="3295676" y="805559"/>
                  <a:pt x="3730204" y="773014"/>
                  <a:pt x="4173417" y="745585"/>
                </a:cubicBezTo>
                <a:cubicBezTo>
                  <a:pt x="4223504" y="742307"/>
                  <a:pt x="4272653" y="739393"/>
                  <a:pt x="4324760" y="737057"/>
                </a:cubicBezTo>
                <a:cubicBezTo>
                  <a:pt x="5801059" y="670156"/>
                  <a:pt x="6841344" y="326433"/>
                  <a:pt x="6893789" y="305879"/>
                </a:cubicBezTo>
                <a:cubicBezTo>
                  <a:pt x="6978091" y="273014"/>
                  <a:pt x="7258655" y="208091"/>
                  <a:pt x="7259184" y="208604"/>
                </a:cubicBezTo>
                <a:cubicBezTo>
                  <a:pt x="7265440" y="213652"/>
                  <a:pt x="7297274" y="217644"/>
                  <a:pt x="7323059" y="220312"/>
                </a:cubicBezTo>
                <a:lnTo>
                  <a:pt x="7347572" y="222730"/>
                </a:lnTo>
                <a:lnTo>
                  <a:pt x="7350636" y="224083"/>
                </a:lnTo>
                <a:cubicBezTo>
                  <a:pt x="7359607" y="224205"/>
                  <a:pt x="7359159" y="223929"/>
                  <a:pt x="7353245" y="223290"/>
                </a:cubicBezTo>
                <a:lnTo>
                  <a:pt x="7347572" y="222730"/>
                </a:lnTo>
                <a:lnTo>
                  <a:pt x="7342573" y="220523"/>
                </a:lnTo>
                <a:cubicBezTo>
                  <a:pt x="7341302" y="218466"/>
                  <a:pt x="7341191" y="215818"/>
                  <a:pt x="7341465" y="213415"/>
                </a:cubicBezTo>
                <a:cubicBezTo>
                  <a:pt x="7342771" y="200707"/>
                  <a:pt x="7352468" y="189782"/>
                  <a:pt x="7375606" y="182994"/>
                </a:cubicBezTo>
                <a:cubicBezTo>
                  <a:pt x="7397808" y="176568"/>
                  <a:pt x="7420538" y="170655"/>
                  <a:pt x="7443270" y="164742"/>
                </a:cubicBezTo>
                <a:cubicBezTo>
                  <a:pt x="7462204" y="159722"/>
                  <a:pt x="7475181" y="158583"/>
                  <a:pt x="7478299" y="172021"/>
                </a:cubicBezTo>
                <a:cubicBezTo>
                  <a:pt x="7481416" y="185460"/>
                  <a:pt x="7508389" y="189249"/>
                  <a:pt x="7524024" y="179761"/>
                </a:cubicBezTo>
                <a:cubicBezTo>
                  <a:pt x="7585174" y="142492"/>
                  <a:pt x="7658615" y="112820"/>
                  <a:pt x="7727944" y="80430"/>
                </a:cubicBezTo>
                <a:cubicBezTo>
                  <a:pt x="7776349" y="57992"/>
                  <a:pt x="7827303" y="37009"/>
                  <a:pt x="7867024" y="9456"/>
                </a:cubicBezTo>
                <a:cubicBezTo>
                  <a:pt x="7874326" y="4338"/>
                  <a:pt x="7880999" y="-2404"/>
                  <a:pt x="7894848" y="85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43688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白色背景上的蓝色抽象水彩图案">
            <a:extLst>
              <a:ext uri="{FF2B5EF4-FFF2-40B4-BE49-F238E27FC236}">
                <a16:creationId xmlns:a16="http://schemas.microsoft.com/office/drawing/2014/main" id="{2F91BFE1-A065-B244-9881-2931ED5361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08" r="23857" b="-1"/>
          <a:stretch/>
        </p:blipFill>
        <p:spPr>
          <a:xfrm>
            <a:off x="2" y="10"/>
            <a:ext cx="611656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5F42488-E806-A249-9F4C-2492EE7BE2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13788" y="785813"/>
            <a:ext cx="4840010" cy="539115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kumimoji="1" lang="zh-CN" altLang="en-US" sz="2000" dirty="0"/>
              <a:t>核函数</a:t>
            </a:r>
            <a:endParaRPr kumimoji="1" lang="en-US" altLang="zh-CN" sz="2000" dirty="0"/>
          </a:p>
          <a:p>
            <a:pPr marL="0" indent="0">
              <a:buNone/>
            </a:pPr>
            <a:r>
              <a:rPr kumimoji="1" lang="en-US" altLang="zh-CN" sz="2000" dirty="0"/>
              <a:t>K(</a:t>
            </a:r>
            <a:r>
              <a:rPr kumimoji="1" lang="en-US" altLang="zh-CN" sz="2000" dirty="0" err="1"/>
              <a:t>x,y</a:t>
            </a:r>
            <a:r>
              <a:rPr kumimoji="1" lang="en-US" altLang="zh-CN" sz="2000" dirty="0"/>
              <a:t>)=&lt;𝝓(x),𝝓(y)&gt;</a:t>
            </a:r>
          </a:p>
          <a:p>
            <a:pPr marL="0" indent="0">
              <a:buNone/>
            </a:pPr>
            <a:r>
              <a:rPr kumimoji="1" lang="en-US" altLang="zh-CN" sz="2000" dirty="0"/>
              <a:t>x,y——n</a:t>
            </a:r>
            <a:r>
              <a:rPr kumimoji="1" lang="zh-CN" altLang="en-US" sz="2000" dirty="0"/>
              <a:t>维</a:t>
            </a:r>
            <a:endParaRPr kumimoji="1" lang="en-US" altLang="zh-CN" sz="2000" dirty="0"/>
          </a:p>
          <a:p>
            <a:pPr marL="0" indent="0">
              <a:buNone/>
            </a:pPr>
            <a:r>
              <a:rPr kumimoji="1" lang="en-US" altLang="zh-CN" sz="2000" dirty="0"/>
              <a:t>𝝓(</a:t>
            </a:r>
            <a:r>
              <a:rPr kumimoji="1" lang="zh-CN" altLang="en-US" sz="2000" dirty="0"/>
              <a:t>∙</a:t>
            </a:r>
            <a:r>
              <a:rPr kumimoji="1" lang="en-US" altLang="zh-CN" sz="2000" dirty="0"/>
              <a:t>)——n</a:t>
            </a:r>
            <a:r>
              <a:rPr kumimoji="1" lang="zh-CN" altLang="en-US" sz="2000" dirty="0"/>
              <a:t>维到</a:t>
            </a:r>
            <a:r>
              <a:rPr kumimoji="1" lang="en-US" altLang="zh-CN" sz="2000" dirty="0"/>
              <a:t>m</a:t>
            </a:r>
            <a:r>
              <a:rPr kumimoji="1" lang="zh-CN" altLang="en-US" sz="2000" dirty="0"/>
              <a:t>维的映射</a:t>
            </a:r>
            <a:endParaRPr kumimoji="1"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3209699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白色背景上的蓝色抽象水彩图案">
            <a:extLst>
              <a:ext uri="{FF2B5EF4-FFF2-40B4-BE49-F238E27FC236}">
                <a16:creationId xmlns:a16="http://schemas.microsoft.com/office/drawing/2014/main" id="{2F91BFE1-A065-B244-9881-2931ED5361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08" r="23857" b="-1"/>
          <a:stretch/>
        </p:blipFill>
        <p:spPr>
          <a:xfrm>
            <a:off x="2" y="10"/>
            <a:ext cx="611656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5F42488-E806-A249-9F4C-2492EE7BE2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13788" y="785813"/>
            <a:ext cx="4840010" cy="539115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kumimoji="1" lang="zh-CN" altLang="en-US" sz="2000" dirty="0"/>
              <a:t>核函数</a:t>
            </a:r>
            <a:endParaRPr kumimoji="1" lang="en-US" altLang="zh-CN" sz="2000" dirty="0"/>
          </a:p>
          <a:p>
            <a:pPr marL="0" indent="0">
              <a:buNone/>
            </a:pPr>
            <a:r>
              <a:rPr kumimoji="1" lang="en-US" altLang="zh-CN" sz="2000" dirty="0"/>
              <a:t>K(</a:t>
            </a:r>
            <a:r>
              <a:rPr kumimoji="1" lang="en-US" altLang="zh-CN" sz="2000" dirty="0" err="1"/>
              <a:t>x,y</a:t>
            </a:r>
            <a:r>
              <a:rPr kumimoji="1" lang="en-US" altLang="zh-CN" sz="2000" dirty="0"/>
              <a:t>)=&lt;𝝓(x),𝝓(y)&gt;</a:t>
            </a:r>
          </a:p>
          <a:p>
            <a:pPr marL="0" indent="0">
              <a:buNone/>
            </a:pPr>
            <a:r>
              <a:rPr kumimoji="1" lang="en-US" altLang="zh-CN" sz="2000" dirty="0"/>
              <a:t>x,y——n</a:t>
            </a:r>
            <a:r>
              <a:rPr kumimoji="1" lang="zh-CN" altLang="en-US" sz="2000" dirty="0"/>
              <a:t>维</a:t>
            </a:r>
            <a:endParaRPr kumimoji="1" lang="en-US" altLang="zh-CN" sz="2000" dirty="0"/>
          </a:p>
          <a:p>
            <a:pPr marL="0" indent="0">
              <a:buNone/>
            </a:pPr>
            <a:r>
              <a:rPr kumimoji="1" lang="en-US" altLang="zh-CN" sz="2000" dirty="0"/>
              <a:t>𝝓(</a:t>
            </a:r>
            <a:r>
              <a:rPr kumimoji="1" lang="zh-CN" altLang="en-US" sz="2000" dirty="0"/>
              <a:t>∙</a:t>
            </a:r>
            <a:r>
              <a:rPr kumimoji="1" lang="en-US" altLang="zh-CN" sz="2000" dirty="0"/>
              <a:t>)——n</a:t>
            </a:r>
            <a:r>
              <a:rPr kumimoji="1" lang="zh-CN" altLang="en-US" sz="2000" dirty="0"/>
              <a:t>维到</a:t>
            </a:r>
            <a:r>
              <a:rPr kumimoji="1" lang="en-US" altLang="zh-CN" sz="2000" dirty="0"/>
              <a:t>m</a:t>
            </a:r>
            <a:r>
              <a:rPr kumimoji="1" lang="zh-CN" altLang="en-US" sz="2000" dirty="0"/>
              <a:t>维的映射</a:t>
            </a:r>
            <a:endParaRPr kumimoji="1"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2667193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白色背景上的蓝色抽象水彩图案">
            <a:extLst>
              <a:ext uri="{FF2B5EF4-FFF2-40B4-BE49-F238E27FC236}">
                <a16:creationId xmlns:a16="http://schemas.microsoft.com/office/drawing/2014/main" id="{2F91BFE1-A065-B244-9881-2931ED5361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08" r="23857" b="-1"/>
          <a:stretch/>
        </p:blipFill>
        <p:spPr>
          <a:xfrm>
            <a:off x="2" y="10"/>
            <a:ext cx="611656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5F42488-E806-A249-9F4C-2492EE7BE2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13788" y="785813"/>
            <a:ext cx="4840010" cy="539115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kumimoji="1" lang="zh-CN" altLang="en-US" sz="2000" dirty="0"/>
              <a:t>构造核</a:t>
            </a:r>
            <a:endParaRPr kumimoji="1" lang="en-US" altLang="zh-CN" sz="2000" dirty="0"/>
          </a:p>
          <a:p>
            <a:pPr>
              <a:buFont typeface="Wingdings" pitchFamily="2" charset="2"/>
              <a:buChar char="n"/>
            </a:pPr>
            <a:r>
              <a:rPr kumimoji="1" lang="zh-CN" altLang="en-US" sz="2000" dirty="0"/>
              <a:t>选择一个特征空间映射𝝓</a:t>
            </a:r>
            <a:r>
              <a:rPr kumimoji="1" lang="en-US" altLang="zh-CN" sz="2000" dirty="0"/>
              <a:t>(x)</a:t>
            </a:r>
            <a:r>
              <a:rPr kumimoji="1" lang="zh-CN" altLang="en-US" sz="2000" dirty="0"/>
              <a:t>，然后使用这个映射寻找对应的核</a:t>
            </a:r>
            <a:endParaRPr kumimoji="1" lang="en-US" altLang="zh-CN" sz="2000" dirty="0"/>
          </a:p>
          <a:p>
            <a:pPr marL="0" indent="0">
              <a:buNone/>
            </a:pPr>
            <a:r>
              <a:rPr kumimoji="1" lang="zh-CN" altLang="en-US" sz="2000" dirty="0"/>
              <a:t>   </a:t>
            </a:r>
            <a:endParaRPr kumimoji="1" lang="en-US" altLang="zh-CN" sz="2000" dirty="0"/>
          </a:p>
          <a:p>
            <a:pPr>
              <a:buFont typeface="Wingdings" pitchFamily="2" charset="2"/>
              <a:buChar char="n"/>
            </a:pPr>
            <a:r>
              <a:rPr kumimoji="1" lang="zh-CN" altLang="en-US" sz="2000" dirty="0"/>
              <a:t>直接构造核函数。</a:t>
            </a:r>
            <a:endParaRPr kumimoji="1"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795743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白色背景上的蓝色抽象水彩图案">
            <a:extLst>
              <a:ext uri="{FF2B5EF4-FFF2-40B4-BE49-F238E27FC236}">
                <a16:creationId xmlns:a16="http://schemas.microsoft.com/office/drawing/2014/main" id="{2F91BFE1-A065-B244-9881-2931ED5361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08" r="23857" b="-1"/>
          <a:stretch/>
        </p:blipFill>
        <p:spPr>
          <a:xfrm>
            <a:off x="2" y="10"/>
            <a:ext cx="611656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5F42488-E806-A249-9F4C-2492EE7BE2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13788" y="785813"/>
            <a:ext cx="4840010" cy="539115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kumimoji="1" lang="zh-CN" altLang="en-US" sz="2000" dirty="0"/>
              <a:t>核函数</a:t>
            </a:r>
            <a:r>
              <a:rPr kumimoji="1" lang="en-US" altLang="zh-CN" sz="2000" dirty="0"/>
              <a:t>k(x,x’)</a:t>
            </a:r>
            <a:r>
              <a:rPr kumimoji="1" lang="zh-CN" altLang="en-US" sz="2000" dirty="0"/>
              <a:t>是一个合法的核函数</a:t>
            </a:r>
            <a:endParaRPr kumimoji="1" lang="en-US" altLang="zh-CN" sz="2000" dirty="0"/>
          </a:p>
          <a:p>
            <a:pPr marL="0" indent="0">
              <a:buNone/>
            </a:pPr>
            <a:r>
              <a:rPr kumimoji="1" lang="zh-CN" altLang="en-US" sz="2000" dirty="0"/>
              <a:t>⇔对任意的样本集合</a:t>
            </a:r>
            <a:r>
              <a:rPr kumimoji="1" lang="en-US" altLang="zh-CN" sz="2000" dirty="0"/>
              <a:t>{x</a:t>
            </a:r>
            <a:r>
              <a:rPr kumimoji="1" lang="en-US" altLang="zh-CN" sz="2000" baseline="-25000" dirty="0"/>
              <a:t>n</a:t>
            </a:r>
            <a:r>
              <a:rPr kumimoji="1" lang="en-US" altLang="zh-CN" sz="2000" dirty="0"/>
              <a:t>}</a:t>
            </a:r>
            <a:r>
              <a:rPr kumimoji="1" lang="zh-CN" altLang="en-US" sz="2000" dirty="0"/>
              <a:t>，有</a:t>
            </a:r>
            <a:r>
              <a:rPr kumimoji="1" lang="en-US" altLang="zh-CN" sz="2000" dirty="0"/>
              <a:t>(k(x</a:t>
            </a:r>
            <a:r>
              <a:rPr kumimoji="1" lang="en-US" altLang="zh-CN" sz="2000" baseline="-25000" dirty="0"/>
              <a:t>i</a:t>
            </a:r>
            <a:r>
              <a:rPr kumimoji="1" lang="en-US" altLang="zh-CN" sz="2000" dirty="0"/>
              <a:t>,x</a:t>
            </a:r>
            <a:r>
              <a:rPr kumimoji="1" lang="en-US" altLang="zh-CN" sz="2000" baseline="-25000" dirty="0"/>
              <a:t>j</a:t>
            </a:r>
            <a:r>
              <a:rPr kumimoji="1" lang="en-US" altLang="zh-CN" sz="2000" dirty="0"/>
              <a:t>))</a:t>
            </a:r>
            <a:r>
              <a:rPr kumimoji="1" lang="en-US" altLang="zh-CN" sz="2000" baseline="-25000" dirty="0"/>
              <a:t>nxn</a:t>
            </a:r>
            <a:r>
              <a:rPr kumimoji="1" lang="zh-CN" altLang="en-US" sz="2000" dirty="0"/>
              <a:t>是半正定矩阵。</a:t>
            </a:r>
            <a:endParaRPr kumimoji="1"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3729662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白色背景上的蓝色抽象水彩图案">
            <a:extLst>
              <a:ext uri="{FF2B5EF4-FFF2-40B4-BE49-F238E27FC236}">
                <a16:creationId xmlns:a16="http://schemas.microsoft.com/office/drawing/2014/main" id="{2F91BFE1-A065-B244-9881-2931ED5361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08" r="23857" b="-1"/>
          <a:stretch/>
        </p:blipFill>
        <p:spPr>
          <a:xfrm>
            <a:off x="2" y="10"/>
            <a:ext cx="611656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竖排文字占位符 2">
                <a:extLst>
                  <a:ext uri="{FF2B5EF4-FFF2-40B4-BE49-F238E27FC236}">
                    <a16:creationId xmlns:a16="http://schemas.microsoft.com/office/drawing/2014/main" id="{05F42488-E806-A249-9F4C-2492EE7BE2F6}"/>
                  </a:ext>
                </a:extLst>
              </p:cNvPr>
              <p:cNvSpPr>
                <a:spLocks noGrp="1"/>
              </p:cNvSpPr>
              <p:nvPr>
                <p:ph type="body" orient="vert" idx="1"/>
              </p:nvPr>
            </p:nvSpPr>
            <p:spPr>
              <a:xfrm>
                <a:off x="6513788" y="785813"/>
                <a:ext cx="4840010" cy="5391150"/>
              </a:xfrm>
            </p:spPr>
            <p:txBody>
              <a:bodyPr vert="horz" lIns="91440" tIns="45720" rIns="91440" bIns="45720" rtlCol="0">
                <a:normAutofit/>
              </a:bodyPr>
              <a:lstStyle/>
              <a:p>
                <a:pPr marL="0" indent="0">
                  <a:buNone/>
                </a:pPr>
                <a:r>
                  <a:rPr kumimoji="1" lang="zh-CN" altLang="en-US" sz="2000" dirty="0"/>
                  <a:t>现有核函数</a:t>
                </a:r>
                <a:endParaRPr kumimoji="1" lang="en-US" altLang="zh-CN" sz="2000" dirty="0"/>
              </a:p>
              <a:p>
                <a:pPr>
                  <a:buFont typeface="Wingdings" pitchFamily="2" charset="2"/>
                  <a:buChar char="l"/>
                </a:pPr>
                <a:r>
                  <a:rPr kumimoji="1" lang="zh-CN" altLang="en-US" sz="2000" dirty="0"/>
                  <a:t>线性核</a:t>
                </a:r>
                <a:endParaRPr kumimoji="1" lang="en-US" altLang="zh-CN" sz="2000" dirty="0"/>
              </a:p>
              <a:p>
                <a:pPr marL="0" indent="0">
                  <a:buNone/>
                </a:pPr>
                <a:r>
                  <a:rPr kumimoji="1" lang="zh-CN" altLang="en-US" sz="2000" dirty="0"/>
                  <a:t>   </a:t>
                </a:r>
                <a:r>
                  <a:rPr kumimoji="1" lang="en-US" altLang="zh-CN" sz="2000" dirty="0"/>
                  <a:t>k(x,y)=x</a:t>
                </a:r>
                <a:r>
                  <a:rPr kumimoji="1" lang="en-US" altLang="zh-CN" sz="2000" baseline="30000" dirty="0"/>
                  <a:t>T</a:t>
                </a:r>
                <a:r>
                  <a:rPr kumimoji="1" lang="en-US" altLang="zh-CN" sz="2000" dirty="0"/>
                  <a:t>y</a:t>
                </a:r>
              </a:p>
              <a:p>
                <a:pPr>
                  <a:buFont typeface="Wingdings" pitchFamily="2" charset="2"/>
                  <a:buChar char="l"/>
                </a:pPr>
                <a:r>
                  <a:rPr kumimoji="1" lang="zh-CN" altLang="en-US" sz="2000" dirty="0"/>
                  <a:t>多项式核</a:t>
                </a:r>
                <a:endParaRPr kumimoji="1" lang="en-US" altLang="zh-CN" sz="2000" dirty="0"/>
              </a:p>
              <a:p>
                <a:pPr marL="0" indent="0">
                  <a:buNone/>
                </a:pPr>
                <a:r>
                  <a:rPr kumimoji="1" lang="zh-CN" altLang="en-US" sz="2000" dirty="0"/>
                  <a:t>   </a:t>
                </a:r>
                <a:r>
                  <a:rPr kumimoji="1" lang="en-US" altLang="zh-CN" sz="2000" dirty="0"/>
                  <a:t>k(x,y)=(ax</a:t>
                </a:r>
                <a:r>
                  <a:rPr kumimoji="1" lang="en-US" altLang="zh-CN" sz="2000" baseline="30000" dirty="0"/>
                  <a:t>T</a:t>
                </a:r>
                <a:r>
                  <a:rPr kumimoji="1" lang="en-US" altLang="zh-CN" sz="2000" dirty="0"/>
                  <a:t>y+c)</a:t>
                </a:r>
                <a:r>
                  <a:rPr kumimoji="1" lang="en-US" altLang="zh-CN" sz="2000" baseline="30000" dirty="0"/>
                  <a:t>d</a:t>
                </a:r>
                <a:endParaRPr kumimoji="1" lang="en-US" altLang="zh-CN" sz="2000" dirty="0"/>
              </a:p>
              <a:p>
                <a:pPr>
                  <a:buFont typeface="Wingdings" pitchFamily="2" charset="2"/>
                  <a:buChar char="l"/>
                </a:pPr>
                <a:r>
                  <a:rPr kumimoji="1" lang="zh-CN" altLang="en-US" sz="2000" dirty="0"/>
                  <a:t>高斯核</a:t>
                </a:r>
                <a:endParaRPr kumimoji="1" lang="en-US" altLang="zh-CN" sz="2000" dirty="0"/>
              </a:p>
              <a:p>
                <a:pPr marL="0" indent="0">
                  <a:buNone/>
                </a:pPr>
                <a:r>
                  <a:rPr kumimoji="1" lang="en-US" altLang="zh-CN" sz="2000" dirty="0"/>
                  <a:t>   k(x,y)=exp(- 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1" lang="en-US" altLang="zh-CN" sz="20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zh-CN" sz="2000" i="1" dirty="0">
                            <a:latin typeface="Cambria Math" panose="02040503050406030204" pitchFamily="18" charset="0"/>
                          </a:rPr>
                          <m:t>||</m:t>
                        </m:r>
                        <m:r>
                          <a:rPr kumimoji="1" lang="en-US" altLang="zh-CN" sz="2000" i="1" dirty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kumimoji="1" lang="en-US" altLang="zh-CN" sz="2000" i="1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kumimoji="1" lang="en-US" altLang="zh-CN" sz="2000" i="1" dirty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kumimoji="1" lang="en-US" altLang="zh-CN" sz="2000" i="1" dirty="0">
                            <a:latin typeface="Cambria Math" panose="02040503050406030204" pitchFamily="18" charset="0"/>
                          </a:rPr>
                          <m:t>||</m:t>
                        </m:r>
                        <m:r>
                          <m:rPr>
                            <m:nor/>
                          </m:rPr>
                          <a:rPr kumimoji="1" lang="en-US" altLang="zh-CN" sz="2000" baseline="30000" dirty="0"/>
                          <m:t>2</m:t>
                        </m:r>
                      </m:num>
                      <m:den>
                        <m:r>
                          <a:rPr kumimoji="1" lang="en-US" altLang="zh-CN" sz="2000" i="1" dirty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kumimoji="1" lang="en-US" altLang="zh-CN" sz="2000" i="1" dirty="0">
                            <a:latin typeface="Cambria Math" panose="02040503050406030204" pitchFamily="18" charset="0"/>
                          </a:rPr>
                          <m:t>𝛔</m:t>
                        </m:r>
                        <m:r>
                          <m:rPr>
                            <m:nor/>
                          </m:rPr>
                          <a:rPr kumimoji="1" lang="en-US" altLang="zh-CN" sz="2000" baseline="30000" dirty="0"/>
                          <m:t>2</m:t>
                        </m:r>
                      </m:den>
                    </m:f>
                  </m:oMath>
                </a14:m>
                <a:r>
                  <a:rPr kumimoji="1" lang="en-US" altLang="zh-CN" sz="2000" dirty="0"/>
                  <a:t>)</a:t>
                </a:r>
              </a:p>
              <a:p>
                <a:pPr>
                  <a:buFont typeface="Wingdings" pitchFamily="2" charset="2"/>
                  <a:buChar char="l"/>
                </a:pPr>
                <a:r>
                  <a:rPr kumimoji="1" lang="zh-CN" altLang="en-US" sz="2000" dirty="0"/>
                  <a:t>指数核</a:t>
                </a:r>
                <a:endParaRPr kumimoji="1" lang="en-US" altLang="zh-CN" sz="2000" dirty="0"/>
              </a:p>
              <a:p>
                <a:pPr marL="0" indent="0">
                  <a:buNone/>
                </a:pPr>
                <a:r>
                  <a:rPr kumimoji="1" lang="zh-CN" altLang="en-US" sz="2000" dirty="0"/>
                  <a:t>   </a:t>
                </a:r>
                <a:r>
                  <a:rPr kumimoji="1" lang="en-US" altLang="zh-CN" sz="2000" dirty="0"/>
                  <a:t>k(x,y)=exp(- 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1" lang="en-US" altLang="zh-CN" sz="20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zh-CN" sz="2000" i="1" dirty="0">
                            <a:latin typeface="Cambria Math" panose="02040503050406030204" pitchFamily="18" charset="0"/>
                          </a:rPr>
                          <m:t>||</m:t>
                        </m:r>
                        <m:r>
                          <a:rPr kumimoji="1" lang="en-US" altLang="zh-CN" sz="2000" i="1" dirty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kumimoji="1" lang="en-US" altLang="zh-CN" sz="2000" i="1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kumimoji="1" lang="en-US" altLang="zh-CN" sz="2000" i="1" dirty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kumimoji="1" lang="en-US" altLang="zh-CN" sz="2000" i="1" dirty="0">
                            <a:latin typeface="Cambria Math" panose="02040503050406030204" pitchFamily="18" charset="0"/>
                          </a:rPr>
                          <m:t>||</m:t>
                        </m:r>
                      </m:num>
                      <m:den>
                        <m:r>
                          <a:rPr kumimoji="1" lang="en-US" altLang="zh-CN" sz="2000" i="1" dirty="0">
                            <a:latin typeface="Cambria Math" panose="02040503050406030204" pitchFamily="18" charset="0"/>
                          </a:rPr>
                          <m:t>𝛔</m:t>
                        </m:r>
                      </m:den>
                    </m:f>
                  </m:oMath>
                </a14:m>
                <a:r>
                  <a:rPr kumimoji="1" lang="en-US" altLang="zh-CN" sz="2000" dirty="0"/>
                  <a:t>)</a:t>
                </a:r>
              </a:p>
              <a:p>
                <a:pPr marL="0" indent="0">
                  <a:buNone/>
                </a:pPr>
                <a:endParaRPr kumimoji="1" lang="en-US" altLang="zh-CN" sz="2000" dirty="0"/>
              </a:p>
            </p:txBody>
          </p:sp>
        </mc:Choice>
        <mc:Fallback>
          <p:sp>
            <p:nvSpPr>
              <p:cNvPr id="3" name="竖排文字占位符 2">
                <a:extLst>
                  <a:ext uri="{FF2B5EF4-FFF2-40B4-BE49-F238E27FC236}">
                    <a16:creationId xmlns:a16="http://schemas.microsoft.com/office/drawing/2014/main" id="{05F42488-E806-A249-9F4C-2492EE7BE2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orient="vert" idx="1"/>
              </p:nvPr>
            </p:nvSpPr>
            <p:spPr>
              <a:xfrm>
                <a:off x="6513788" y="785813"/>
                <a:ext cx="4840010" cy="5391150"/>
              </a:xfrm>
              <a:blipFill>
                <a:blip r:embed="rId3"/>
                <a:stretch>
                  <a:fillRect l="-1575" t="-4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0769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白色背景上的蓝色抽象水彩图案">
            <a:extLst>
              <a:ext uri="{FF2B5EF4-FFF2-40B4-BE49-F238E27FC236}">
                <a16:creationId xmlns:a16="http://schemas.microsoft.com/office/drawing/2014/main" id="{2F91BFE1-A065-B244-9881-2931ED5361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08" r="23857" b="-1"/>
          <a:stretch/>
        </p:blipFill>
        <p:spPr>
          <a:xfrm>
            <a:off x="2" y="10"/>
            <a:ext cx="611656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5F42488-E806-A249-9F4C-2492EE7BE2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13788" y="785813"/>
            <a:ext cx="4840010" cy="539115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kumimoji="1" lang="zh-CN" altLang="en-US" sz="2000" dirty="0"/>
              <a:t>扩展</a:t>
            </a:r>
            <a:endParaRPr kumimoji="1" lang="en-US" altLang="zh-CN" sz="2000" dirty="0"/>
          </a:p>
          <a:p>
            <a:pPr>
              <a:buFont typeface="Wingdings" pitchFamily="2" charset="2"/>
              <a:buChar char="l"/>
            </a:pPr>
            <a:endParaRPr kumimoji="1"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2286666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白色背景上的蓝色抽象水彩图案">
            <a:extLst>
              <a:ext uri="{FF2B5EF4-FFF2-40B4-BE49-F238E27FC236}">
                <a16:creationId xmlns:a16="http://schemas.microsoft.com/office/drawing/2014/main" id="{B399DA9C-35FA-497E-8568-E83BD7188B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7866" b="7865"/>
          <a:stretch/>
        </p:blipFill>
        <p:spPr>
          <a:xfrm>
            <a:off x="1" y="10"/>
            <a:ext cx="12191999" cy="685799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" name="副标题 2">
            <a:extLst>
              <a:ext uri="{FF2B5EF4-FFF2-40B4-BE49-F238E27FC236}">
                <a16:creationId xmlns:a16="http://schemas.microsoft.com/office/drawing/2014/main" id="{32AD79B1-37BE-3E46-AAB0-184B90CADC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1028700"/>
            <a:ext cx="10902016" cy="455894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kumimoji="1" lang="zh-CN" altLang="en-US" sz="1800">
                <a:solidFill>
                  <a:schemeClr val="bg1"/>
                </a:solidFill>
              </a:rPr>
              <a:t>参考文献</a:t>
            </a:r>
            <a:endParaRPr kumimoji="1" lang="en-US" altLang="zh-CN" sz="1800">
              <a:solidFill>
                <a:schemeClr val="bg1"/>
              </a:solidFill>
            </a:endParaRPr>
          </a:p>
          <a:p>
            <a:r>
              <a:rPr kumimoji="1" lang="en-US" altLang="zh-CN" sz="1800">
                <a:solidFill>
                  <a:schemeClr val="bg1"/>
                </a:solidFill>
              </a:rPr>
              <a:t>[1]</a:t>
            </a:r>
          </a:p>
          <a:p>
            <a:r>
              <a:rPr kumimoji="1" lang="en-US" altLang="zh-CN" sz="1800">
                <a:solidFill>
                  <a:schemeClr val="bg1"/>
                </a:solidFill>
              </a:rPr>
              <a:t>[2]</a:t>
            </a:r>
          </a:p>
          <a:p>
            <a:r>
              <a:rPr kumimoji="1" lang="en-US" altLang="zh-CN" sz="1800">
                <a:solidFill>
                  <a:schemeClr val="bg1"/>
                </a:solidFill>
              </a:rPr>
              <a:t>[3]</a:t>
            </a:r>
          </a:p>
          <a:p>
            <a:r>
              <a:rPr kumimoji="1" lang="en-US" altLang="zh-CN" sz="1800">
                <a:solidFill>
                  <a:schemeClr val="bg1"/>
                </a:solidFill>
              </a:rPr>
              <a:t>[4]</a:t>
            </a:r>
          </a:p>
          <a:p>
            <a:r>
              <a:rPr kumimoji="1" lang="en-US" altLang="zh-CN" sz="1800">
                <a:solidFill>
                  <a:schemeClr val="bg1"/>
                </a:solidFill>
              </a:rPr>
              <a:t>[5]</a:t>
            </a:r>
          </a:p>
          <a:p>
            <a:r>
              <a:rPr kumimoji="1" lang="en-US" altLang="zh-CN" sz="1800">
                <a:solidFill>
                  <a:schemeClr val="bg1"/>
                </a:solidFill>
              </a:rPr>
              <a:t>[6]</a:t>
            </a:r>
          </a:p>
          <a:p>
            <a:r>
              <a:rPr kumimoji="1" lang="en-US" altLang="zh-CN" sz="1800">
                <a:solidFill>
                  <a:schemeClr val="bg1"/>
                </a:solidFill>
              </a:rPr>
              <a:t>[7]</a:t>
            </a:r>
          </a:p>
          <a:p>
            <a:r>
              <a:rPr kumimoji="1" lang="en-US" altLang="zh-CN" sz="1800">
                <a:solidFill>
                  <a:schemeClr val="bg1"/>
                </a:solidFill>
              </a:rPr>
              <a:t>[8]</a:t>
            </a:r>
          </a:p>
        </p:txBody>
      </p:sp>
    </p:spTree>
    <p:extLst>
      <p:ext uri="{BB962C8B-B14F-4D97-AF65-F5344CB8AC3E}">
        <p14:creationId xmlns:p14="http://schemas.microsoft.com/office/powerpoint/2010/main" val="2736129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白色背景上的蓝色抽象水彩图案">
            <a:extLst>
              <a:ext uri="{FF2B5EF4-FFF2-40B4-BE49-F238E27FC236}">
                <a16:creationId xmlns:a16="http://schemas.microsoft.com/office/drawing/2014/main" id="{2F91BFE1-A065-B244-9881-2931ED5361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66" b="7865"/>
          <a:stretch/>
        </p:blipFill>
        <p:spPr>
          <a:xfrm>
            <a:off x="643467" y="830259"/>
            <a:ext cx="9240039" cy="5197483"/>
          </a:xfrm>
          <a:prstGeom prst="rect">
            <a:avLst/>
          </a:prstGeom>
        </p:spPr>
      </p:pic>
      <p:sp>
        <p:nvSpPr>
          <p:cNvPr id="13" name="Freeform: Shape 8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208496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960313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1B2830"/>
      </a:dk2>
      <a:lt2>
        <a:srgbClr val="F1F3F0"/>
      </a:lt2>
      <a:accent1>
        <a:srgbClr val="A629E7"/>
      </a:accent1>
      <a:accent2>
        <a:srgbClr val="592FD9"/>
      </a:accent2>
      <a:accent3>
        <a:srgbClr val="294AE7"/>
      </a:accent3>
      <a:accent4>
        <a:srgbClr val="1787D5"/>
      </a:accent4>
      <a:accent5>
        <a:srgbClr val="22BFBE"/>
      </a:accent5>
      <a:accent6>
        <a:srgbClr val="16C67B"/>
      </a:accent6>
      <a:hlink>
        <a:srgbClr val="3897A9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3055</TotalTime>
  <Words>219</Words>
  <Application>Microsoft Macintosh PowerPoint</Application>
  <PresentationFormat>宽屏</PresentationFormat>
  <Paragraphs>35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SimHei</vt:lpstr>
      <vt:lpstr>Elephant</vt:lpstr>
      <vt:lpstr>Arial</vt:lpstr>
      <vt:lpstr>Cambria Math</vt:lpstr>
      <vt:lpstr>Century Gothic</vt:lpstr>
      <vt:lpstr>Wingdings</vt:lpstr>
      <vt:lpstr>BrushVTI</vt:lpstr>
      <vt:lpstr>核方法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易 钰洁</dc:creator>
  <cp:lastModifiedBy>易 钰洁</cp:lastModifiedBy>
  <cp:revision>9</cp:revision>
  <dcterms:created xsi:type="dcterms:W3CDTF">2021-02-02T03:02:07Z</dcterms:created>
  <dcterms:modified xsi:type="dcterms:W3CDTF">2021-02-04T05:57:33Z</dcterms:modified>
</cp:coreProperties>
</file>

<file path=docProps/thumbnail.jpeg>
</file>